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04" y="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12049" y="6892997"/>
            <a:ext cx="2712291" cy="2410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20828" y="4233923"/>
            <a:ext cx="1452044" cy="113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814677" y="2916650"/>
            <a:ext cx="1585300" cy="12456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15CC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6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TERCER GRADO - QUINTO GRADO | EMPATÍA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389400" y="586898"/>
            <a:ext cx="7038600" cy="1249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2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5 PASOS PARA LOGRAR </a:t>
            </a:r>
            <a:br>
              <a:rPr lang="es-US" sz="32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s-US" sz="32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LA EMPATÍA</a:t>
            </a:r>
          </a:p>
        </p:txBody>
      </p:sp>
      <p:sp>
        <p:nvSpPr>
          <p:cNvPr id="60" name="Google Shape;60;p13"/>
          <p:cNvSpPr txBox="1"/>
          <p:nvPr/>
        </p:nvSpPr>
        <p:spPr>
          <a:xfrm>
            <a:off x="765750" y="1756075"/>
            <a:ext cx="5981100" cy="6467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700" b="1" dirty="0">
                <a:latin typeface="Lato"/>
                <a:ea typeface="Lato"/>
                <a:cs typeface="Lato"/>
                <a:sym typeface="Lato"/>
              </a:rPr>
              <a:t>Paso 1: Presta atención</a:t>
            </a:r>
          </a:p>
          <a:p>
            <a:pPr marL="365760" lvl="0" indent="-23875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"/>
              <a:buChar char="●"/>
            </a:pPr>
            <a:r>
              <a:rPr lang="es-US" sz="1600" dirty="0">
                <a:latin typeface="Lato"/>
                <a:ea typeface="Lato"/>
                <a:cs typeface="Lato"/>
                <a:sym typeface="Lato"/>
              </a:rPr>
              <a:t>¿Qué está diciendo tu amigo?</a:t>
            </a:r>
          </a:p>
          <a:p>
            <a:pPr marL="365760" lvl="0" indent="-23875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"/>
              <a:buChar char="●"/>
            </a:pPr>
            <a:r>
              <a:rPr lang="es-US" sz="1600" dirty="0">
                <a:latin typeface="Lato"/>
                <a:ea typeface="Lato"/>
                <a:cs typeface="Lato"/>
                <a:sym typeface="Lato"/>
              </a:rPr>
              <a:t>¿Cómo describirías su lenguaje corporal?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700" b="1" dirty="0">
                <a:latin typeface="Lato"/>
                <a:ea typeface="Lato"/>
                <a:cs typeface="Lato"/>
                <a:sym typeface="Lato"/>
              </a:rPr>
              <a:t>Paso 2: Conéctate</a:t>
            </a:r>
          </a:p>
          <a:p>
            <a:pPr marL="365760" lvl="0" indent="-23875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"/>
              <a:buChar char="●"/>
            </a:pPr>
            <a:r>
              <a:rPr lang="es-US" sz="1600" dirty="0">
                <a:latin typeface="Lato"/>
                <a:ea typeface="Lato"/>
                <a:cs typeface="Lato"/>
                <a:sym typeface="Lato"/>
              </a:rPr>
              <a:t>Haz una conexión personal con la forma en la que </a:t>
            </a:r>
            <a:br>
              <a:rPr lang="es-US" sz="1600" dirty="0">
                <a:latin typeface="Lato"/>
                <a:ea typeface="Lato"/>
                <a:cs typeface="Lato"/>
                <a:sym typeface="Lato"/>
              </a:rPr>
            </a:br>
            <a:r>
              <a:rPr lang="es-US" sz="1600" dirty="0">
                <a:latin typeface="Lato"/>
                <a:ea typeface="Lato"/>
                <a:cs typeface="Lato"/>
                <a:sym typeface="Lato"/>
              </a:rPr>
              <a:t>se siente tu amigo.</a:t>
            </a:r>
          </a:p>
          <a:p>
            <a:pPr marL="365760" lvl="0" indent="-23875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"/>
              <a:buChar char="●"/>
            </a:pPr>
            <a:r>
              <a:rPr lang="es-US" sz="1600" dirty="0">
                <a:latin typeface="Lato"/>
                <a:ea typeface="Lato"/>
                <a:cs typeface="Lato"/>
                <a:sym typeface="Lato"/>
              </a:rPr>
              <a:t>¿Cuándo te has sentido de una forma similar?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700" b="1" dirty="0">
                <a:latin typeface="Lato"/>
                <a:ea typeface="Lato"/>
                <a:cs typeface="Lato"/>
                <a:sym typeface="Lato"/>
              </a:rPr>
              <a:t>Paso 3: Imagina</a:t>
            </a:r>
          </a:p>
          <a:p>
            <a:pPr marL="365760" lvl="0" indent="-23875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"/>
              <a:buChar char="●"/>
            </a:pPr>
            <a:r>
              <a:rPr lang="es-US" sz="1600" spc="-20" dirty="0">
                <a:latin typeface="Lato"/>
                <a:ea typeface="Lato"/>
                <a:cs typeface="Lato"/>
                <a:sym typeface="Lato"/>
              </a:rPr>
              <a:t>¿Cómo piensas que se siente tu amigo en este momento?</a:t>
            </a:r>
          </a:p>
          <a:p>
            <a:pPr marL="365760" lvl="0" indent="-23875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"/>
              <a:buChar char="●"/>
            </a:pPr>
            <a:r>
              <a:rPr lang="es-US" sz="1600" dirty="0">
                <a:latin typeface="Lato"/>
                <a:ea typeface="Lato"/>
                <a:cs typeface="Lato"/>
                <a:sym typeface="Lato"/>
              </a:rPr>
              <a:t>¿Cómo te sentirías si esto te hubiera sucedido a ti?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700" b="1" dirty="0">
                <a:latin typeface="Lato"/>
                <a:ea typeface="Lato"/>
                <a:cs typeface="Lato"/>
                <a:sym typeface="Lato"/>
              </a:rPr>
              <a:t>Paso 4: Pregunta</a:t>
            </a:r>
          </a:p>
          <a:p>
            <a:pPr marL="365760" lvl="0" indent="-23875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"/>
              <a:buChar char="●"/>
            </a:pPr>
            <a:r>
              <a:rPr lang="es-US" sz="1600" dirty="0">
                <a:latin typeface="Lato"/>
                <a:ea typeface="Lato"/>
                <a:cs typeface="Lato"/>
                <a:sym typeface="Lato"/>
              </a:rPr>
              <a:t>Pregúntale a tu amigo cómo se siente.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700" b="1" dirty="0">
                <a:latin typeface="Lato"/>
                <a:ea typeface="Lato"/>
                <a:cs typeface="Lato"/>
                <a:sym typeface="Lato"/>
              </a:rPr>
              <a:t>Paso 5: Ponte en acción</a:t>
            </a:r>
          </a:p>
          <a:p>
            <a:pPr marL="365760" lvl="0" indent="-23875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"/>
              <a:buChar char="●"/>
            </a:pPr>
            <a:r>
              <a:rPr lang="es-US" sz="1600" dirty="0">
                <a:latin typeface="Lato"/>
                <a:ea typeface="Lato"/>
                <a:cs typeface="Lato"/>
                <a:sym typeface="Lato"/>
              </a:rPr>
              <a:t>Escucha con atención cuando tu amigo habla sobre </a:t>
            </a:r>
            <a:br>
              <a:rPr lang="es-US" sz="1600" dirty="0">
                <a:latin typeface="Lato"/>
                <a:ea typeface="Lato"/>
                <a:cs typeface="Lato"/>
                <a:sym typeface="Lato"/>
              </a:rPr>
            </a:br>
            <a:r>
              <a:rPr lang="es-US" sz="1600" dirty="0">
                <a:latin typeface="Lato"/>
                <a:ea typeface="Lato"/>
                <a:cs typeface="Lato"/>
                <a:sym typeface="Lato"/>
              </a:rPr>
              <a:t>sus sentimientos.</a:t>
            </a:r>
          </a:p>
          <a:p>
            <a:pPr marL="365760" lvl="0" indent="-23875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"/>
              <a:buChar char="●"/>
            </a:pPr>
            <a:r>
              <a:rPr lang="es-US" sz="1600" dirty="0">
                <a:latin typeface="Lato"/>
                <a:ea typeface="Lato"/>
                <a:cs typeface="Lato"/>
                <a:sym typeface="Lato"/>
              </a:rPr>
              <a:t>Demuéstrale a tu amigo que te interesa </a:t>
            </a:r>
            <a:br>
              <a:rPr lang="es-US" sz="1600" dirty="0">
                <a:latin typeface="Lato"/>
                <a:ea typeface="Lato"/>
                <a:cs typeface="Lato"/>
                <a:sym typeface="Lato"/>
              </a:rPr>
            </a:br>
            <a:r>
              <a:rPr lang="es-US" sz="1600" dirty="0">
                <a:latin typeface="Lato"/>
                <a:ea typeface="Lato"/>
                <a:cs typeface="Lato"/>
                <a:sym typeface="Lato"/>
              </a:rPr>
              <a:t>mediante palabras y acciones.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578175" y="1707111"/>
            <a:ext cx="1585300" cy="1139839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667724" y="5364723"/>
            <a:ext cx="1775925" cy="1383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</Words>
  <Application>Microsoft Office PowerPoint</Application>
  <PresentationFormat>Custom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1</cp:revision>
  <dcterms:modified xsi:type="dcterms:W3CDTF">2023-03-03T16:26:28Z</dcterms:modified>
</cp:coreProperties>
</file>