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A45FEA-FBC5-4D57-8C6A-4125551975FF}">
  <a:tblStyle styleId="{45A45FEA-FBC5-4D57-8C6A-4125551975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EMPATÍA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11475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ANÁLISIS DE LOS ESCENARIOS SOBRE EMPATÍA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4009740290"/>
              </p:ext>
            </p:extLst>
          </p:nvPr>
        </p:nvGraphicFramePr>
        <p:xfrm>
          <a:off x="918150" y="1767825"/>
          <a:ext cx="5981100" cy="335275"/>
        </p:xfrm>
        <a:graphic>
          <a:graphicData uri="http://schemas.openxmlformats.org/drawingml/2006/table">
            <a:tbl>
              <a:tblPr>
                <a:noFill/>
                <a:tableStyleId>{45A45FEA-FBC5-4D57-8C6A-4125551975FF}</a:tableStyleId>
              </a:tblPr>
              <a:tblGrid>
                <a:gridCol w="96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5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6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574903905"/>
              </p:ext>
            </p:extLst>
          </p:nvPr>
        </p:nvGraphicFramePr>
        <p:xfrm>
          <a:off x="918150" y="2681775"/>
          <a:ext cx="5981100" cy="6662175"/>
        </p:xfrm>
        <a:graphic>
          <a:graphicData uri="http://schemas.openxmlformats.org/drawingml/2006/table">
            <a:tbl>
              <a:tblPr>
                <a:noFill/>
                <a:tableStyleId>{45A45FEA-FBC5-4D57-8C6A-4125551975FF}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1675"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/>
                      </a:pPr>
                      <a:r>
                        <a:rPr lang="es-US" sz="1500">
                          <a:latin typeface="Lato"/>
                          <a:ea typeface="Lato"/>
                          <a:cs typeface="Lato"/>
                          <a:sym typeface="Lato"/>
                        </a:rPr>
                        <a:t>¿Cómo crees que se siente la persona en este escenario? 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75"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2"/>
                      </a:pPr>
                      <a:r>
                        <a:rPr lang="es-US" sz="1500">
                          <a:latin typeface="Lato"/>
                          <a:ea typeface="Lato"/>
                          <a:cs typeface="Lato"/>
                          <a:sym typeface="Lato"/>
                        </a:rPr>
                        <a:t>¿Cómo te sentirías en esta situación? 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5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625"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3"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Si observas esta situación en la vida real, ¿qué podrías hacer </a:t>
                      </a:r>
                      <a:b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para mostrar empatía?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2023-03-03T16:20:42Z</dcterms:modified>
</cp:coreProperties>
</file>