
<file path=[Content_Types].xml><?xml version="1.0" encoding="utf-8"?>
<Types xmlns="http://schemas.openxmlformats.org/package/2006/content-types">
  <Default Extension="fntdata" ContentType="application/x-fontdata"/>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embedTrueTypeFonts="1" saveSubsetFonts="1" autoCompressPictures="0">
  <p:sldMasterIdLst>
    <p:sldMasterId id="2147483659" r:id="rId1"/>
  </p:sldMasterIdLst>
  <p:notesMasterIdLst>
    <p:notesMasterId r:id="rId3"/>
  </p:notesMasterIdLst>
  <p:sldIdLst>
    <p:sldId id="256" r:id="rId2"/>
  </p:sldIdLst>
  <p:sldSz cx="7772400" cy="10058400"/>
  <p:notesSz cx="6858000" cy="9144000"/>
  <p:embeddedFontLst>
    <p:embeddedFont>
      <p:font typeface="Lato" panose="020F0502020204030203" pitchFamily="34" charset="0"/>
      <p:regular r:id="rId4"/>
      <p:bold r:id="rId5"/>
      <p:italic r:id="rId6"/>
      <p:boldItalic r:id="rId7"/>
    </p:embeddedFont>
  </p:embeddedFontLst>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15:guide id="1" orient="horz" pos="3168">
          <p15:clr>
            <a:srgbClr val="A4A3A4"/>
          </p15:clr>
        </p15:guide>
        <p15:guide id="2" pos="2448">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3A98E109-78F5-49DE-BD98-BF28F3F55309}">
  <a:tblStyle styleId="{3A98E109-78F5-49DE-BD98-BF28F3F55309}" styleName="Table_0">
    <a:wholeTbl>
      <a:tcTxStyle>
        <a:font>
          <a:latin typeface="Arial"/>
          <a:ea typeface="Arial"/>
          <a:cs typeface="Arial"/>
        </a:font>
        <a:srgbClr val="000000"/>
      </a:tcTxStyle>
      <a:tcStyle>
        <a:tcBdr>
          <a:left>
            <a:ln w="9525" cap="flat" cmpd="sng">
              <a:solidFill>
                <a:srgbClr val="9E9E9E"/>
              </a:solidFill>
              <a:prstDash val="solid"/>
              <a:round/>
              <a:headEnd type="none" w="sm" len="sm"/>
              <a:tailEnd type="none" w="sm" len="sm"/>
            </a:ln>
          </a:left>
          <a:right>
            <a:ln w="9525" cap="flat" cmpd="sng">
              <a:solidFill>
                <a:srgbClr val="9E9E9E"/>
              </a:solidFill>
              <a:prstDash val="solid"/>
              <a:round/>
              <a:headEnd type="none" w="sm" len="sm"/>
              <a:tailEnd type="none" w="sm" len="sm"/>
            </a:ln>
          </a:right>
          <a:top>
            <a:ln w="9525" cap="flat" cmpd="sng">
              <a:solidFill>
                <a:srgbClr val="9E9E9E"/>
              </a:solidFill>
              <a:prstDash val="solid"/>
              <a:round/>
              <a:headEnd type="none" w="sm" len="sm"/>
              <a:tailEnd type="none" w="sm" len="sm"/>
            </a:ln>
          </a:top>
          <a:bottom>
            <a:ln w="9525" cap="flat" cmpd="sng">
              <a:solidFill>
                <a:srgbClr val="9E9E9E"/>
              </a:solidFill>
              <a:prstDash val="solid"/>
              <a:round/>
              <a:headEnd type="none" w="sm" len="sm"/>
              <a:tailEnd type="none" w="sm" len="sm"/>
            </a:ln>
          </a:bottom>
          <a:insideH>
            <a:ln w="9525" cap="flat" cmpd="sng">
              <a:solidFill>
                <a:srgbClr val="9E9E9E"/>
              </a:solidFill>
              <a:prstDash val="solid"/>
              <a:round/>
              <a:headEnd type="none" w="sm" len="sm"/>
              <a:tailEnd type="none" w="sm" len="sm"/>
            </a:ln>
          </a:insideH>
          <a:insideV>
            <a:ln w="9525" cap="flat" cmpd="sng">
              <a:solidFill>
                <a:srgbClr val="9E9E9E"/>
              </a:solidFill>
              <a:prstDash val="solid"/>
              <a:round/>
              <a:headEnd type="none" w="sm" len="sm"/>
              <a:tailEnd type="none" w="sm" len="sm"/>
            </a:ln>
          </a:insideV>
        </a:tcBdr>
      </a:tcStyle>
    </a:wholeTbl>
    <a:band1H>
      <a:tcTxStyle/>
      <a:tcStyle>
        <a:tcBdr/>
      </a:tcStyle>
    </a:band1H>
    <a:band2H>
      <a:tcTxStyle/>
      <a:tcStyle>
        <a:tcBdr/>
      </a:tcStyle>
    </a:band2H>
    <a:band1V>
      <a:tcTxStyle/>
      <a:tcStyle>
        <a:tcBdr/>
      </a:tcStyle>
    </a:band1V>
    <a:band2V>
      <a:tcTxStyle/>
      <a:tcStyle>
        <a:tcBdr/>
      </a:tcStyle>
    </a:band2V>
    <a:lastCol>
      <a:tcTxStyle/>
      <a:tcStyle>
        <a:tcBdr/>
      </a:tcStyle>
    </a:lastCol>
    <a:firstCol>
      <a:tcTxStyle/>
      <a:tcStyle>
        <a:tcBdr/>
      </a:tcStyle>
    </a:firstCol>
    <a:lastRow>
      <a:tcTxStyle/>
      <a:tcStyle>
        <a:tcBdr/>
      </a:tcStyle>
    </a:lastRow>
    <a:seCell>
      <a:tcTxStyle/>
      <a:tcStyle>
        <a:tcBdr/>
      </a:tcStyle>
    </a:seCell>
    <a:swCell>
      <a:tcTxStyle/>
      <a:tcStyle>
        <a:tcBdr/>
      </a:tcStyle>
    </a:swCell>
    <a:firstRow>
      <a:tcTxStyle/>
      <a:tcStyle>
        <a:tcBdr/>
      </a:tcStyle>
    </a:firstRow>
    <a:neCell>
      <a:tcTxStyle/>
      <a:tcStyle>
        <a:tcBdr/>
      </a:tcStyle>
    </a:neCell>
    <a:nwCell>
      <a:tcTxStyle/>
      <a:tcStyle>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p:scale>
          <a:sx n="66" d="100"/>
          <a:sy n="66" d="100"/>
        </p:scale>
        <p:origin x="1482" y="180"/>
      </p:cViewPr>
      <p:guideLst>
        <p:guide orient="horz" pos="3168"/>
        <p:guide pos="2448"/>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notesMaster" Target="notesMasters/notesMaster1.xml"/><Relationship Id="rId7" Type="http://schemas.openxmlformats.org/officeDocument/2006/relationships/font" Target="fonts/font4.fntdata"/><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font" Target="fonts/font3.fntdata"/><Relationship Id="rId11" Type="http://schemas.openxmlformats.org/officeDocument/2006/relationships/tableStyles" Target="tableStyles.xml"/><Relationship Id="rId5" Type="http://schemas.openxmlformats.org/officeDocument/2006/relationships/font" Target="fonts/font2.fntdata"/><Relationship Id="rId10" Type="http://schemas.openxmlformats.org/officeDocument/2006/relationships/theme" Target="theme/theme1.xml"/><Relationship Id="rId4" Type="http://schemas.openxmlformats.org/officeDocument/2006/relationships/font" Target="fonts/font1.fntdata"/><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Shape 2"/>
        <p:cNvGrpSpPr/>
        <p:nvPr/>
      </p:nvGrpSpPr>
      <p:grpSpPr>
        <a:xfrm>
          <a:off x="0" y="0"/>
          <a:ext cx="0" cy="0"/>
          <a:chOff x="0" y="0"/>
          <a:chExt cx="0" cy="0"/>
        </a:xfrm>
      </p:grpSpPr>
      <p:sp>
        <p:nvSpPr>
          <p:cNvPr id="3" name="Google Shape;3;n"/>
          <p:cNvSpPr>
            <a:spLocks noGrp="1" noRot="1" noChangeAspect="1"/>
          </p:cNvSpPr>
          <p:nvPr>
            <p:ph type="sldImg" idx="2"/>
          </p:nvPr>
        </p:nvSpPr>
        <p:spPr>
          <a:xfrm>
            <a:off x="2104468" y="685800"/>
            <a:ext cx="2649600" cy="3429000"/>
          </a:xfrm>
          <a:custGeom>
            <a:avLst/>
            <a:gdLst/>
            <a:ahLst/>
            <a:cxnLst/>
            <a:rect l="l" t="t" r="r" b="b"/>
            <a:pathLst>
              <a:path w="120000" h="120000" extrusionOk="0">
                <a:moveTo>
                  <a:pt x="0" y="0"/>
                </a:moveTo>
                <a:lnTo>
                  <a:pt x="120000" y="0"/>
                </a:lnTo>
                <a:lnTo>
                  <a:pt x="120000" y="120000"/>
                </a:lnTo>
                <a:lnTo>
                  <a:pt x="0" y="120000"/>
                </a:lnTo>
                <a:close/>
              </a:path>
            </a:pathLst>
          </a:custGeom>
          <a:noFill/>
          <a:ln w="9525" cap="flat" cmpd="sng">
            <a:solidFill>
              <a:srgbClr val="000000"/>
            </a:solidFill>
            <a:prstDash val="solid"/>
            <a:round/>
            <a:headEnd type="none" w="sm" len="sm"/>
            <a:tailEnd type="none" w="sm" len="sm"/>
          </a:ln>
        </p:spPr>
      </p:sp>
      <p:sp>
        <p:nvSpPr>
          <p:cNvPr id="4" name="Google Shape;4;n"/>
          <p:cNvSpPr txBox="1">
            <a:spLocks noGrp="1"/>
          </p:cNvSpPr>
          <p:nvPr>
            <p:ph type="body" idx="1"/>
          </p:nvPr>
        </p:nvSpPr>
        <p:spPr>
          <a:xfrm>
            <a:off x="685800" y="4343400"/>
            <a:ext cx="5486400" cy="4114800"/>
          </a:xfrm>
          <a:prstGeom prst="rect">
            <a:avLst/>
          </a:prstGeom>
          <a:noFill/>
          <a:ln>
            <a:noFill/>
          </a:ln>
        </p:spPr>
        <p:txBody>
          <a:bodyPr spcFirstLastPara="1" wrap="square" lIns="91425" tIns="91425" rIns="91425" bIns="91425" anchor="t" anchorCtr="0">
            <a:noAutofit/>
          </a:bodyPr>
          <a:lstStyle>
            <a:lvl1pPr marL="457200" lvl="0" indent="-298450">
              <a:spcBef>
                <a:spcPts val="0"/>
              </a:spcBef>
              <a:spcAft>
                <a:spcPts val="0"/>
              </a:spcAft>
              <a:buSzPts val="1100"/>
              <a:buChar char="●"/>
              <a:defRPr sz="1100"/>
            </a:lvl1pPr>
            <a:lvl2pPr marL="914400" lvl="1" indent="-298450">
              <a:spcBef>
                <a:spcPts val="0"/>
              </a:spcBef>
              <a:spcAft>
                <a:spcPts val="0"/>
              </a:spcAft>
              <a:buSzPts val="1100"/>
              <a:buChar char="○"/>
              <a:defRPr sz="1100"/>
            </a:lvl2pPr>
            <a:lvl3pPr marL="1371600" lvl="2" indent="-298450">
              <a:spcBef>
                <a:spcPts val="0"/>
              </a:spcBef>
              <a:spcAft>
                <a:spcPts val="0"/>
              </a:spcAft>
              <a:buSzPts val="1100"/>
              <a:buChar char="■"/>
              <a:defRPr sz="1100"/>
            </a:lvl3pPr>
            <a:lvl4pPr marL="1828800" lvl="3" indent="-298450">
              <a:spcBef>
                <a:spcPts val="0"/>
              </a:spcBef>
              <a:spcAft>
                <a:spcPts val="0"/>
              </a:spcAft>
              <a:buSzPts val="1100"/>
              <a:buChar char="●"/>
              <a:defRPr sz="1100"/>
            </a:lvl4pPr>
            <a:lvl5pPr marL="2286000" lvl="4" indent="-298450">
              <a:spcBef>
                <a:spcPts val="0"/>
              </a:spcBef>
              <a:spcAft>
                <a:spcPts val="0"/>
              </a:spcAft>
              <a:buSzPts val="1100"/>
              <a:buChar char="○"/>
              <a:defRPr sz="1100"/>
            </a:lvl5pPr>
            <a:lvl6pPr marL="2743200" lvl="5" indent="-298450">
              <a:spcBef>
                <a:spcPts val="0"/>
              </a:spcBef>
              <a:spcAft>
                <a:spcPts val="0"/>
              </a:spcAft>
              <a:buSzPts val="1100"/>
              <a:buChar char="■"/>
              <a:defRPr sz="1100"/>
            </a:lvl6pPr>
            <a:lvl7pPr marL="3200400" lvl="6" indent="-298450">
              <a:spcBef>
                <a:spcPts val="0"/>
              </a:spcBef>
              <a:spcAft>
                <a:spcPts val="0"/>
              </a:spcAft>
              <a:buSzPts val="1100"/>
              <a:buChar char="●"/>
              <a:defRPr sz="1100"/>
            </a:lvl7pPr>
            <a:lvl8pPr marL="3657600" lvl="7" indent="-298450">
              <a:spcBef>
                <a:spcPts val="0"/>
              </a:spcBef>
              <a:spcAft>
                <a:spcPts val="0"/>
              </a:spcAft>
              <a:buSzPts val="1100"/>
              <a:buChar char="○"/>
              <a:defRPr sz="1100"/>
            </a:lvl8pPr>
            <a:lvl9pPr marL="4114800" lvl="8" indent="-298450">
              <a:spcBef>
                <a:spcPts val="0"/>
              </a:spcBef>
              <a:spcAft>
                <a:spcPts val="0"/>
              </a:spcAft>
              <a:buSzPts val="1100"/>
              <a:buChar char="■"/>
              <a:defRPr sz="1100"/>
            </a:lvl9pPr>
          </a:lstStyle>
          <a:p>
            <a:endParaRPr/>
          </a:p>
        </p:txBody>
      </p:sp>
    </p:spTree>
  </p:cSld>
  <p:clrMap bg1="lt1" tx1="dk1" bg2="dk2" tx2="lt2" accent1="accent1" accent2="accent2" accent3="accent3" accent4="accent4" accent5="accent5" accent6="accent6" hlink="hlink" folHlink="folHlink"/>
  <p:notes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50"/>
        <p:cNvGrpSpPr/>
        <p:nvPr/>
      </p:nvGrpSpPr>
      <p:grpSpPr>
        <a:xfrm>
          <a:off x="0" y="0"/>
          <a:ext cx="0" cy="0"/>
          <a:chOff x="0" y="0"/>
          <a:chExt cx="0" cy="0"/>
        </a:xfrm>
      </p:grpSpPr>
      <p:sp>
        <p:nvSpPr>
          <p:cNvPr id="51" name="Google Shape;51;g119630cf534_0_6:notes"/>
          <p:cNvSpPr>
            <a:spLocks noGrp="1" noRot="1" noChangeAspect="1"/>
          </p:cNvSpPr>
          <p:nvPr>
            <p:ph type="sldImg" idx="2"/>
          </p:nvPr>
        </p:nvSpPr>
        <p:spPr>
          <a:xfrm>
            <a:off x="2105025" y="685800"/>
            <a:ext cx="2649538" cy="3429000"/>
          </a:xfrm>
          <a:custGeom>
            <a:avLst/>
            <a:gdLst/>
            <a:ahLst/>
            <a:cxnLst/>
            <a:rect l="l" t="t" r="r" b="b"/>
            <a:pathLst>
              <a:path w="120000" h="120000" extrusionOk="0">
                <a:moveTo>
                  <a:pt x="0" y="0"/>
                </a:moveTo>
                <a:lnTo>
                  <a:pt x="120000" y="0"/>
                </a:lnTo>
                <a:lnTo>
                  <a:pt x="120000" y="120000"/>
                </a:lnTo>
                <a:lnTo>
                  <a:pt x="0" y="120000"/>
                </a:lnTo>
                <a:close/>
              </a:path>
            </a:pathLst>
          </a:custGeom>
        </p:spPr>
      </p:sp>
      <p:sp>
        <p:nvSpPr>
          <p:cNvPr id="52" name="Google Shape;52;g119630cf534_0_6:notes"/>
          <p:cNvSpPr txBox="1">
            <a:spLocks noGrp="1"/>
          </p:cNvSpPr>
          <p:nvPr>
            <p:ph type="body" idx="1"/>
          </p:nvPr>
        </p:nvSpPr>
        <p:spPr>
          <a:xfrm>
            <a:off x="685800" y="4343400"/>
            <a:ext cx="5486400" cy="4114800"/>
          </a:xfrm>
          <a:prstGeom prst="rect">
            <a:avLst/>
          </a:prstGeom>
        </p:spPr>
        <p:txBody>
          <a:bodyPr spcFirstLastPara="1" wrap="square" lIns="91425" tIns="91425" rIns="91425" bIns="91425" anchor="t" anchorCtr="0">
            <a:noAutofit/>
          </a:bodyPr>
          <a:lstStyle/>
          <a:p>
            <a:pPr marL="0" lvl="0" indent="0" algn="l" rtl="0">
              <a:spcBef>
                <a:spcPts val="0"/>
              </a:spcBef>
              <a:spcAft>
                <a:spcPts val="0"/>
              </a:spcAft>
              <a:buNone/>
            </a:pPr>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p:spTree>
      <p:nvGrpSpPr>
        <p:cNvPr id="1" name="Shape 9"/>
        <p:cNvGrpSpPr/>
        <p:nvPr/>
      </p:nvGrpSpPr>
      <p:grpSpPr>
        <a:xfrm>
          <a:off x="0" y="0"/>
          <a:ext cx="0" cy="0"/>
          <a:chOff x="0" y="0"/>
          <a:chExt cx="0" cy="0"/>
        </a:xfrm>
      </p:grpSpPr>
      <p:sp>
        <p:nvSpPr>
          <p:cNvPr id="10" name="Google Shape;10;p2"/>
          <p:cNvSpPr txBox="1">
            <a:spLocks noGrp="1"/>
          </p:cNvSpPr>
          <p:nvPr>
            <p:ph type="ctrTitle"/>
          </p:nvPr>
        </p:nvSpPr>
        <p:spPr>
          <a:xfrm>
            <a:off x="264952" y="1456058"/>
            <a:ext cx="7242600" cy="4014000"/>
          </a:xfrm>
          <a:prstGeom prst="rect">
            <a:avLst/>
          </a:prstGeom>
        </p:spPr>
        <p:txBody>
          <a:bodyPr spcFirstLastPara="1" wrap="square" lIns="91425" tIns="91425" rIns="91425" bIns="91425" anchor="b" anchorCtr="0">
            <a:normAutofit/>
          </a:bodyPr>
          <a:lstStyle>
            <a:lvl1pPr lvl="0" algn="ctr">
              <a:spcBef>
                <a:spcPts val="0"/>
              </a:spcBef>
              <a:spcAft>
                <a:spcPts val="0"/>
              </a:spcAft>
              <a:buSzPts val="5200"/>
              <a:buNone/>
              <a:defRPr sz="5200"/>
            </a:lvl1pPr>
            <a:lvl2pPr lvl="1" algn="ctr">
              <a:spcBef>
                <a:spcPts val="0"/>
              </a:spcBef>
              <a:spcAft>
                <a:spcPts val="0"/>
              </a:spcAft>
              <a:buSzPts val="5200"/>
              <a:buNone/>
              <a:defRPr sz="5200"/>
            </a:lvl2pPr>
            <a:lvl3pPr lvl="2" algn="ctr">
              <a:spcBef>
                <a:spcPts val="0"/>
              </a:spcBef>
              <a:spcAft>
                <a:spcPts val="0"/>
              </a:spcAft>
              <a:buSzPts val="5200"/>
              <a:buNone/>
              <a:defRPr sz="5200"/>
            </a:lvl3pPr>
            <a:lvl4pPr lvl="3" algn="ctr">
              <a:spcBef>
                <a:spcPts val="0"/>
              </a:spcBef>
              <a:spcAft>
                <a:spcPts val="0"/>
              </a:spcAft>
              <a:buSzPts val="5200"/>
              <a:buNone/>
              <a:defRPr sz="5200"/>
            </a:lvl4pPr>
            <a:lvl5pPr lvl="4" algn="ctr">
              <a:spcBef>
                <a:spcPts val="0"/>
              </a:spcBef>
              <a:spcAft>
                <a:spcPts val="0"/>
              </a:spcAft>
              <a:buSzPts val="5200"/>
              <a:buNone/>
              <a:defRPr sz="5200"/>
            </a:lvl5pPr>
            <a:lvl6pPr lvl="5" algn="ctr">
              <a:spcBef>
                <a:spcPts val="0"/>
              </a:spcBef>
              <a:spcAft>
                <a:spcPts val="0"/>
              </a:spcAft>
              <a:buSzPts val="5200"/>
              <a:buNone/>
              <a:defRPr sz="5200"/>
            </a:lvl6pPr>
            <a:lvl7pPr lvl="6" algn="ctr">
              <a:spcBef>
                <a:spcPts val="0"/>
              </a:spcBef>
              <a:spcAft>
                <a:spcPts val="0"/>
              </a:spcAft>
              <a:buSzPts val="5200"/>
              <a:buNone/>
              <a:defRPr sz="5200"/>
            </a:lvl7pPr>
            <a:lvl8pPr lvl="7" algn="ctr">
              <a:spcBef>
                <a:spcPts val="0"/>
              </a:spcBef>
              <a:spcAft>
                <a:spcPts val="0"/>
              </a:spcAft>
              <a:buSzPts val="5200"/>
              <a:buNone/>
              <a:defRPr sz="5200"/>
            </a:lvl8pPr>
            <a:lvl9pPr lvl="8" algn="ctr">
              <a:spcBef>
                <a:spcPts val="0"/>
              </a:spcBef>
              <a:spcAft>
                <a:spcPts val="0"/>
              </a:spcAft>
              <a:buSzPts val="5200"/>
              <a:buNone/>
              <a:defRPr sz="5200"/>
            </a:lvl9pPr>
          </a:lstStyle>
          <a:p>
            <a:endParaRPr/>
          </a:p>
        </p:txBody>
      </p:sp>
      <p:sp>
        <p:nvSpPr>
          <p:cNvPr id="11" name="Google Shape;11;p2"/>
          <p:cNvSpPr txBox="1">
            <a:spLocks noGrp="1"/>
          </p:cNvSpPr>
          <p:nvPr>
            <p:ph type="subTitle" idx="1"/>
          </p:nvPr>
        </p:nvSpPr>
        <p:spPr>
          <a:xfrm>
            <a:off x="264945" y="5542289"/>
            <a:ext cx="7242600" cy="15501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800"/>
              <a:buNone/>
              <a:defRPr sz="2800"/>
            </a:lvl1pPr>
            <a:lvl2pPr lvl="1" algn="ctr">
              <a:lnSpc>
                <a:spcPct val="100000"/>
              </a:lnSpc>
              <a:spcBef>
                <a:spcPts val="0"/>
              </a:spcBef>
              <a:spcAft>
                <a:spcPts val="0"/>
              </a:spcAft>
              <a:buSzPts val="2800"/>
              <a:buNone/>
              <a:defRPr sz="2800"/>
            </a:lvl2pPr>
            <a:lvl3pPr lvl="2" algn="ctr">
              <a:lnSpc>
                <a:spcPct val="100000"/>
              </a:lnSpc>
              <a:spcBef>
                <a:spcPts val="0"/>
              </a:spcBef>
              <a:spcAft>
                <a:spcPts val="0"/>
              </a:spcAft>
              <a:buSzPts val="2800"/>
              <a:buNone/>
              <a:defRPr sz="2800"/>
            </a:lvl3pPr>
            <a:lvl4pPr lvl="3" algn="ctr">
              <a:lnSpc>
                <a:spcPct val="100000"/>
              </a:lnSpc>
              <a:spcBef>
                <a:spcPts val="0"/>
              </a:spcBef>
              <a:spcAft>
                <a:spcPts val="0"/>
              </a:spcAft>
              <a:buSzPts val="2800"/>
              <a:buNone/>
              <a:defRPr sz="2800"/>
            </a:lvl4pPr>
            <a:lvl5pPr lvl="4" algn="ctr">
              <a:lnSpc>
                <a:spcPct val="100000"/>
              </a:lnSpc>
              <a:spcBef>
                <a:spcPts val="0"/>
              </a:spcBef>
              <a:spcAft>
                <a:spcPts val="0"/>
              </a:spcAft>
              <a:buSzPts val="2800"/>
              <a:buNone/>
              <a:defRPr sz="2800"/>
            </a:lvl5pPr>
            <a:lvl6pPr lvl="5" algn="ctr">
              <a:lnSpc>
                <a:spcPct val="100000"/>
              </a:lnSpc>
              <a:spcBef>
                <a:spcPts val="0"/>
              </a:spcBef>
              <a:spcAft>
                <a:spcPts val="0"/>
              </a:spcAft>
              <a:buSzPts val="2800"/>
              <a:buNone/>
              <a:defRPr sz="2800"/>
            </a:lvl6pPr>
            <a:lvl7pPr lvl="6" algn="ctr">
              <a:lnSpc>
                <a:spcPct val="100000"/>
              </a:lnSpc>
              <a:spcBef>
                <a:spcPts val="0"/>
              </a:spcBef>
              <a:spcAft>
                <a:spcPts val="0"/>
              </a:spcAft>
              <a:buSzPts val="2800"/>
              <a:buNone/>
              <a:defRPr sz="2800"/>
            </a:lvl7pPr>
            <a:lvl8pPr lvl="7" algn="ctr">
              <a:lnSpc>
                <a:spcPct val="100000"/>
              </a:lnSpc>
              <a:spcBef>
                <a:spcPts val="0"/>
              </a:spcBef>
              <a:spcAft>
                <a:spcPts val="0"/>
              </a:spcAft>
              <a:buSzPts val="2800"/>
              <a:buNone/>
              <a:defRPr sz="2800"/>
            </a:lvl8pPr>
            <a:lvl9pPr lvl="8" algn="ctr">
              <a:lnSpc>
                <a:spcPct val="100000"/>
              </a:lnSpc>
              <a:spcBef>
                <a:spcPts val="0"/>
              </a:spcBef>
              <a:spcAft>
                <a:spcPts val="0"/>
              </a:spcAft>
              <a:buSzPts val="2800"/>
              <a:buNone/>
              <a:defRPr sz="2800"/>
            </a:lvl9pPr>
          </a:lstStyle>
          <a:p>
            <a:endParaRPr/>
          </a:p>
        </p:txBody>
      </p:sp>
      <p:sp>
        <p:nvSpPr>
          <p:cNvPr id="12" name="Google Shape;12;p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Big number">
  <p:cSld name="BIG_NUMBER">
    <p:spTree>
      <p:nvGrpSpPr>
        <p:cNvPr id="1" name="Shape 44"/>
        <p:cNvGrpSpPr/>
        <p:nvPr/>
      </p:nvGrpSpPr>
      <p:grpSpPr>
        <a:xfrm>
          <a:off x="0" y="0"/>
          <a:ext cx="0" cy="0"/>
          <a:chOff x="0" y="0"/>
          <a:chExt cx="0" cy="0"/>
        </a:xfrm>
      </p:grpSpPr>
      <p:sp>
        <p:nvSpPr>
          <p:cNvPr id="45" name="Google Shape;45;p11"/>
          <p:cNvSpPr txBox="1">
            <a:spLocks noGrp="1"/>
          </p:cNvSpPr>
          <p:nvPr>
            <p:ph type="title" hasCustomPrompt="1"/>
          </p:nvPr>
        </p:nvSpPr>
        <p:spPr>
          <a:xfrm>
            <a:off x="264945" y="2163089"/>
            <a:ext cx="7242600" cy="3840000"/>
          </a:xfrm>
          <a:prstGeom prst="rect">
            <a:avLst/>
          </a:prstGeom>
        </p:spPr>
        <p:txBody>
          <a:bodyPr spcFirstLastPara="1" wrap="square" lIns="91425" tIns="91425" rIns="91425" bIns="91425" anchor="b" anchorCtr="0">
            <a:normAutofit/>
          </a:bodyPr>
          <a:lstStyle>
            <a:lvl1pPr lvl="0" algn="ctr">
              <a:spcBef>
                <a:spcPts val="0"/>
              </a:spcBef>
              <a:spcAft>
                <a:spcPts val="0"/>
              </a:spcAft>
              <a:buSzPts val="12000"/>
              <a:buNone/>
              <a:defRPr sz="12000"/>
            </a:lvl1pPr>
            <a:lvl2pPr lvl="1" algn="ctr">
              <a:spcBef>
                <a:spcPts val="0"/>
              </a:spcBef>
              <a:spcAft>
                <a:spcPts val="0"/>
              </a:spcAft>
              <a:buSzPts val="12000"/>
              <a:buNone/>
              <a:defRPr sz="12000"/>
            </a:lvl2pPr>
            <a:lvl3pPr lvl="2" algn="ctr">
              <a:spcBef>
                <a:spcPts val="0"/>
              </a:spcBef>
              <a:spcAft>
                <a:spcPts val="0"/>
              </a:spcAft>
              <a:buSzPts val="12000"/>
              <a:buNone/>
              <a:defRPr sz="12000"/>
            </a:lvl3pPr>
            <a:lvl4pPr lvl="3" algn="ctr">
              <a:spcBef>
                <a:spcPts val="0"/>
              </a:spcBef>
              <a:spcAft>
                <a:spcPts val="0"/>
              </a:spcAft>
              <a:buSzPts val="12000"/>
              <a:buNone/>
              <a:defRPr sz="12000"/>
            </a:lvl4pPr>
            <a:lvl5pPr lvl="4" algn="ctr">
              <a:spcBef>
                <a:spcPts val="0"/>
              </a:spcBef>
              <a:spcAft>
                <a:spcPts val="0"/>
              </a:spcAft>
              <a:buSzPts val="12000"/>
              <a:buNone/>
              <a:defRPr sz="12000"/>
            </a:lvl5pPr>
            <a:lvl6pPr lvl="5" algn="ctr">
              <a:spcBef>
                <a:spcPts val="0"/>
              </a:spcBef>
              <a:spcAft>
                <a:spcPts val="0"/>
              </a:spcAft>
              <a:buSzPts val="12000"/>
              <a:buNone/>
              <a:defRPr sz="12000"/>
            </a:lvl6pPr>
            <a:lvl7pPr lvl="6" algn="ctr">
              <a:spcBef>
                <a:spcPts val="0"/>
              </a:spcBef>
              <a:spcAft>
                <a:spcPts val="0"/>
              </a:spcAft>
              <a:buSzPts val="12000"/>
              <a:buNone/>
              <a:defRPr sz="12000"/>
            </a:lvl7pPr>
            <a:lvl8pPr lvl="7" algn="ctr">
              <a:spcBef>
                <a:spcPts val="0"/>
              </a:spcBef>
              <a:spcAft>
                <a:spcPts val="0"/>
              </a:spcAft>
              <a:buSzPts val="12000"/>
              <a:buNone/>
              <a:defRPr sz="12000"/>
            </a:lvl8pPr>
            <a:lvl9pPr lvl="8" algn="ctr">
              <a:spcBef>
                <a:spcPts val="0"/>
              </a:spcBef>
              <a:spcAft>
                <a:spcPts val="0"/>
              </a:spcAft>
              <a:buSzPts val="12000"/>
              <a:buNone/>
              <a:defRPr sz="12000"/>
            </a:lvl9pPr>
          </a:lstStyle>
          <a:p>
            <a:r>
              <a:t>xx%</a:t>
            </a:r>
          </a:p>
        </p:txBody>
      </p:sp>
      <p:sp>
        <p:nvSpPr>
          <p:cNvPr id="46" name="Google Shape;46;p11"/>
          <p:cNvSpPr txBox="1">
            <a:spLocks noGrp="1"/>
          </p:cNvSpPr>
          <p:nvPr>
            <p:ph type="body" idx="1"/>
          </p:nvPr>
        </p:nvSpPr>
        <p:spPr>
          <a:xfrm>
            <a:off x="264945" y="6164351"/>
            <a:ext cx="7242600" cy="2543700"/>
          </a:xfrm>
          <a:prstGeom prst="rect">
            <a:avLst/>
          </a:prstGeom>
        </p:spPr>
        <p:txBody>
          <a:bodyPr spcFirstLastPara="1" wrap="square" lIns="91425" tIns="91425" rIns="91425" bIns="91425" anchor="t" anchorCtr="0">
            <a:normAutofit/>
          </a:bodyPr>
          <a:lstStyle>
            <a:lvl1pPr marL="457200" lvl="0" indent="-342900" algn="ctr">
              <a:spcBef>
                <a:spcPts val="0"/>
              </a:spcBef>
              <a:spcAft>
                <a:spcPts val="0"/>
              </a:spcAft>
              <a:buSzPts val="1800"/>
              <a:buChar char="●"/>
              <a:defRPr/>
            </a:lvl1pPr>
            <a:lvl2pPr marL="914400" lvl="1" indent="-317500" algn="ctr">
              <a:spcBef>
                <a:spcPts val="0"/>
              </a:spcBef>
              <a:spcAft>
                <a:spcPts val="0"/>
              </a:spcAft>
              <a:buSzPts val="1400"/>
              <a:buChar char="○"/>
              <a:defRPr/>
            </a:lvl2pPr>
            <a:lvl3pPr marL="1371600" lvl="2" indent="-317500" algn="ctr">
              <a:spcBef>
                <a:spcPts val="0"/>
              </a:spcBef>
              <a:spcAft>
                <a:spcPts val="0"/>
              </a:spcAft>
              <a:buSzPts val="1400"/>
              <a:buChar char="■"/>
              <a:defRPr/>
            </a:lvl3pPr>
            <a:lvl4pPr marL="1828800" lvl="3" indent="-317500" algn="ctr">
              <a:spcBef>
                <a:spcPts val="0"/>
              </a:spcBef>
              <a:spcAft>
                <a:spcPts val="0"/>
              </a:spcAft>
              <a:buSzPts val="1400"/>
              <a:buChar char="●"/>
              <a:defRPr/>
            </a:lvl4pPr>
            <a:lvl5pPr marL="2286000" lvl="4" indent="-317500" algn="ctr">
              <a:spcBef>
                <a:spcPts val="0"/>
              </a:spcBef>
              <a:spcAft>
                <a:spcPts val="0"/>
              </a:spcAft>
              <a:buSzPts val="1400"/>
              <a:buChar char="○"/>
              <a:defRPr/>
            </a:lvl5pPr>
            <a:lvl6pPr marL="2743200" lvl="5" indent="-317500" algn="ctr">
              <a:spcBef>
                <a:spcPts val="0"/>
              </a:spcBef>
              <a:spcAft>
                <a:spcPts val="0"/>
              </a:spcAft>
              <a:buSzPts val="1400"/>
              <a:buChar char="■"/>
              <a:defRPr/>
            </a:lvl6pPr>
            <a:lvl7pPr marL="3200400" lvl="6" indent="-317500" algn="ctr">
              <a:spcBef>
                <a:spcPts val="0"/>
              </a:spcBef>
              <a:spcAft>
                <a:spcPts val="0"/>
              </a:spcAft>
              <a:buSzPts val="1400"/>
              <a:buChar char="●"/>
              <a:defRPr/>
            </a:lvl7pPr>
            <a:lvl8pPr marL="3657600" lvl="7" indent="-317500" algn="ctr">
              <a:spcBef>
                <a:spcPts val="0"/>
              </a:spcBef>
              <a:spcAft>
                <a:spcPts val="0"/>
              </a:spcAft>
              <a:buSzPts val="1400"/>
              <a:buChar char="○"/>
              <a:defRPr/>
            </a:lvl8pPr>
            <a:lvl9pPr marL="4114800" lvl="8" indent="-317500" algn="ctr">
              <a:spcBef>
                <a:spcPts val="0"/>
              </a:spcBef>
              <a:spcAft>
                <a:spcPts val="0"/>
              </a:spcAft>
              <a:buSzPts val="1400"/>
              <a:buChar char="■"/>
              <a:defRPr/>
            </a:lvl9pPr>
          </a:lstStyle>
          <a:p>
            <a:endParaRPr/>
          </a:p>
        </p:txBody>
      </p:sp>
      <p:sp>
        <p:nvSpPr>
          <p:cNvPr id="47" name="Google Shape;47;p11"/>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48"/>
        <p:cNvGrpSpPr/>
        <p:nvPr/>
      </p:nvGrpSpPr>
      <p:grpSpPr>
        <a:xfrm>
          <a:off x="0" y="0"/>
          <a:ext cx="0" cy="0"/>
          <a:chOff x="0" y="0"/>
          <a:chExt cx="0" cy="0"/>
        </a:xfrm>
      </p:grpSpPr>
      <p:sp>
        <p:nvSpPr>
          <p:cNvPr id="49" name="Google Shape;49;p12"/>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Section header" type="secHead">
  <p:cSld name="SECTION_HEADER">
    <p:spTree>
      <p:nvGrpSpPr>
        <p:cNvPr id="1" name="Shape 13"/>
        <p:cNvGrpSpPr/>
        <p:nvPr/>
      </p:nvGrpSpPr>
      <p:grpSpPr>
        <a:xfrm>
          <a:off x="0" y="0"/>
          <a:ext cx="0" cy="0"/>
          <a:chOff x="0" y="0"/>
          <a:chExt cx="0" cy="0"/>
        </a:xfrm>
      </p:grpSpPr>
      <p:sp>
        <p:nvSpPr>
          <p:cNvPr id="14" name="Google Shape;14;p3"/>
          <p:cNvSpPr txBox="1">
            <a:spLocks noGrp="1"/>
          </p:cNvSpPr>
          <p:nvPr>
            <p:ph type="title"/>
          </p:nvPr>
        </p:nvSpPr>
        <p:spPr>
          <a:xfrm>
            <a:off x="264945" y="4206107"/>
            <a:ext cx="7242600" cy="1646100"/>
          </a:xfrm>
          <a:prstGeom prst="rect">
            <a:avLst/>
          </a:prstGeom>
        </p:spPr>
        <p:txBody>
          <a:bodyPr spcFirstLastPara="1" wrap="square" lIns="91425" tIns="91425" rIns="91425" bIns="91425" anchor="ctr" anchorCtr="0">
            <a:normAutofit/>
          </a:bodyPr>
          <a:lstStyle>
            <a:lvl1pPr lvl="0" algn="ctr">
              <a:spcBef>
                <a:spcPts val="0"/>
              </a:spcBef>
              <a:spcAft>
                <a:spcPts val="0"/>
              </a:spcAft>
              <a:buSzPts val="3600"/>
              <a:buNone/>
              <a:defRPr sz="3600"/>
            </a:lvl1pPr>
            <a:lvl2pPr lvl="1" algn="ctr">
              <a:spcBef>
                <a:spcPts val="0"/>
              </a:spcBef>
              <a:spcAft>
                <a:spcPts val="0"/>
              </a:spcAft>
              <a:buSzPts val="3600"/>
              <a:buNone/>
              <a:defRPr sz="3600"/>
            </a:lvl2pPr>
            <a:lvl3pPr lvl="2" algn="ctr">
              <a:spcBef>
                <a:spcPts val="0"/>
              </a:spcBef>
              <a:spcAft>
                <a:spcPts val="0"/>
              </a:spcAft>
              <a:buSzPts val="3600"/>
              <a:buNone/>
              <a:defRPr sz="3600"/>
            </a:lvl3pPr>
            <a:lvl4pPr lvl="3" algn="ctr">
              <a:spcBef>
                <a:spcPts val="0"/>
              </a:spcBef>
              <a:spcAft>
                <a:spcPts val="0"/>
              </a:spcAft>
              <a:buSzPts val="3600"/>
              <a:buNone/>
              <a:defRPr sz="3600"/>
            </a:lvl4pPr>
            <a:lvl5pPr lvl="4" algn="ctr">
              <a:spcBef>
                <a:spcPts val="0"/>
              </a:spcBef>
              <a:spcAft>
                <a:spcPts val="0"/>
              </a:spcAft>
              <a:buSzPts val="3600"/>
              <a:buNone/>
              <a:defRPr sz="3600"/>
            </a:lvl5pPr>
            <a:lvl6pPr lvl="5" algn="ctr">
              <a:spcBef>
                <a:spcPts val="0"/>
              </a:spcBef>
              <a:spcAft>
                <a:spcPts val="0"/>
              </a:spcAft>
              <a:buSzPts val="3600"/>
              <a:buNone/>
              <a:defRPr sz="3600"/>
            </a:lvl6pPr>
            <a:lvl7pPr lvl="6" algn="ctr">
              <a:spcBef>
                <a:spcPts val="0"/>
              </a:spcBef>
              <a:spcAft>
                <a:spcPts val="0"/>
              </a:spcAft>
              <a:buSzPts val="3600"/>
              <a:buNone/>
              <a:defRPr sz="3600"/>
            </a:lvl7pPr>
            <a:lvl8pPr lvl="7" algn="ctr">
              <a:spcBef>
                <a:spcPts val="0"/>
              </a:spcBef>
              <a:spcAft>
                <a:spcPts val="0"/>
              </a:spcAft>
              <a:buSzPts val="3600"/>
              <a:buNone/>
              <a:defRPr sz="3600"/>
            </a:lvl8pPr>
            <a:lvl9pPr lvl="8" algn="ctr">
              <a:spcBef>
                <a:spcPts val="0"/>
              </a:spcBef>
              <a:spcAft>
                <a:spcPts val="0"/>
              </a:spcAft>
              <a:buSzPts val="3600"/>
              <a:buNone/>
              <a:defRPr sz="3600"/>
            </a:lvl9pPr>
          </a:lstStyle>
          <a:p>
            <a:endParaRPr/>
          </a:p>
        </p:txBody>
      </p:sp>
      <p:sp>
        <p:nvSpPr>
          <p:cNvPr id="15" name="Google Shape;15;p3"/>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Title and body" type="tx">
  <p:cSld name="TITLE_AND_BODY">
    <p:spTree>
      <p:nvGrpSpPr>
        <p:cNvPr id="1" name="Shape 16"/>
        <p:cNvGrpSpPr/>
        <p:nvPr/>
      </p:nvGrpSpPr>
      <p:grpSpPr>
        <a:xfrm>
          <a:off x="0" y="0"/>
          <a:ext cx="0" cy="0"/>
          <a:chOff x="0" y="0"/>
          <a:chExt cx="0" cy="0"/>
        </a:xfrm>
      </p:grpSpPr>
      <p:sp>
        <p:nvSpPr>
          <p:cNvPr id="17" name="Google Shape;17;p4"/>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18" name="Google Shape;18;p4"/>
          <p:cNvSpPr txBox="1">
            <a:spLocks noGrp="1"/>
          </p:cNvSpPr>
          <p:nvPr>
            <p:ph type="body" idx="1"/>
          </p:nvPr>
        </p:nvSpPr>
        <p:spPr>
          <a:xfrm>
            <a:off x="264945" y="2253729"/>
            <a:ext cx="7242600" cy="6681000"/>
          </a:xfrm>
          <a:prstGeom prst="rect">
            <a:avLst/>
          </a:prstGeom>
        </p:spPr>
        <p:txBody>
          <a:bodyPr spcFirstLastPara="1" wrap="square" lIns="91425" tIns="91425" rIns="91425" bIns="91425" anchor="t"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19" name="Google Shape;19;p4"/>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and two columns" type="twoColTx">
  <p:cSld name="TITLE_AND_TWO_COLUMNS">
    <p:spTree>
      <p:nvGrpSpPr>
        <p:cNvPr id="1" name="Shape 20"/>
        <p:cNvGrpSpPr/>
        <p:nvPr/>
      </p:nvGrpSpPr>
      <p:grpSpPr>
        <a:xfrm>
          <a:off x="0" y="0"/>
          <a:ext cx="0" cy="0"/>
          <a:chOff x="0" y="0"/>
          <a:chExt cx="0" cy="0"/>
        </a:xfrm>
      </p:grpSpPr>
      <p:sp>
        <p:nvSpPr>
          <p:cNvPr id="21" name="Google Shape;21;p5"/>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2" name="Google Shape;22;p5"/>
          <p:cNvSpPr txBox="1">
            <a:spLocks noGrp="1"/>
          </p:cNvSpPr>
          <p:nvPr>
            <p:ph type="body" idx="1"/>
          </p:nvPr>
        </p:nvSpPr>
        <p:spPr>
          <a:xfrm>
            <a:off x="264945"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3" name="Google Shape;23;p5"/>
          <p:cNvSpPr txBox="1">
            <a:spLocks noGrp="1"/>
          </p:cNvSpPr>
          <p:nvPr>
            <p:ph type="body" idx="2"/>
          </p:nvPr>
        </p:nvSpPr>
        <p:spPr>
          <a:xfrm>
            <a:off x="4107540" y="2253729"/>
            <a:ext cx="3399900" cy="6681000"/>
          </a:xfrm>
          <a:prstGeom prst="rect">
            <a:avLst/>
          </a:prstGeom>
        </p:spPr>
        <p:txBody>
          <a:bodyPr spcFirstLastPara="1" wrap="square" lIns="91425" tIns="91425" rIns="91425" bIns="91425" anchor="t" anchorCtr="0">
            <a:normAutofit/>
          </a:bodyPr>
          <a:lstStyle>
            <a:lvl1pPr marL="457200" lvl="0" indent="-317500">
              <a:spcBef>
                <a:spcPts val="0"/>
              </a:spcBef>
              <a:spcAft>
                <a:spcPts val="0"/>
              </a:spcAft>
              <a:buSzPts val="1400"/>
              <a:buChar char="●"/>
              <a:defRPr sz="14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24" name="Google Shape;24;p5"/>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Title only" type="titleOnly">
  <p:cSld name="TITLE_ONLY">
    <p:spTree>
      <p:nvGrpSpPr>
        <p:cNvPr id="1" name="Shape 25"/>
        <p:cNvGrpSpPr/>
        <p:nvPr/>
      </p:nvGrpSpPr>
      <p:grpSpPr>
        <a:xfrm>
          <a:off x="0" y="0"/>
          <a:ext cx="0" cy="0"/>
          <a:chOff x="0" y="0"/>
          <a:chExt cx="0" cy="0"/>
        </a:xfrm>
      </p:grpSpPr>
      <p:sp>
        <p:nvSpPr>
          <p:cNvPr id="26" name="Google Shape;26;p6"/>
          <p:cNvSpPr txBox="1">
            <a:spLocks noGrp="1"/>
          </p:cNvSpPr>
          <p:nvPr>
            <p:ph type="title"/>
          </p:nvPr>
        </p:nvSpPr>
        <p:spPr>
          <a:xfrm>
            <a:off x="264945" y="870271"/>
            <a:ext cx="7242600" cy="1119900"/>
          </a:xfrm>
          <a:prstGeom prst="rect">
            <a:avLst/>
          </a:prstGeom>
        </p:spPr>
        <p:txBody>
          <a:bodyPr spcFirstLastPara="1" wrap="square" lIns="91425" tIns="91425" rIns="91425" bIns="91425" anchor="t" anchorCtr="0">
            <a:normAutofit/>
          </a:bodyPr>
          <a:lstStyle>
            <a:lvl1pPr lvl="0">
              <a:spcBef>
                <a:spcPts val="0"/>
              </a:spcBef>
              <a:spcAft>
                <a:spcPts val="0"/>
              </a:spcAft>
              <a:buSzPts val="2800"/>
              <a:buNone/>
              <a:defRPr/>
            </a:lvl1pPr>
            <a:lvl2pPr lvl="1">
              <a:spcBef>
                <a:spcPts val="0"/>
              </a:spcBef>
              <a:spcAft>
                <a:spcPts val="0"/>
              </a:spcAft>
              <a:buSzPts val="2800"/>
              <a:buNone/>
              <a:defRPr/>
            </a:lvl2pPr>
            <a:lvl3pPr lvl="2">
              <a:spcBef>
                <a:spcPts val="0"/>
              </a:spcBef>
              <a:spcAft>
                <a:spcPts val="0"/>
              </a:spcAft>
              <a:buSzPts val="2800"/>
              <a:buNone/>
              <a:defRPr/>
            </a:lvl3pPr>
            <a:lvl4pPr lvl="3">
              <a:spcBef>
                <a:spcPts val="0"/>
              </a:spcBef>
              <a:spcAft>
                <a:spcPts val="0"/>
              </a:spcAft>
              <a:buSzPts val="2800"/>
              <a:buNone/>
              <a:defRPr/>
            </a:lvl4pPr>
            <a:lvl5pPr lvl="4">
              <a:spcBef>
                <a:spcPts val="0"/>
              </a:spcBef>
              <a:spcAft>
                <a:spcPts val="0"/>
              </a:spcAft>
              <a:buSzPts val="2800"/>
              <a:buNone/>
              <a:defRPr/>
            </a:lvl5pPr>
            <a:lvl6pPr lvl="5">
              <a:spcBef>
                <a:spcPts val="0"/>
              </a:spcBef>
              <a:spcAft>
                <a:spcPts val="0"/>
              </a:spcAft>
              <a:buSzPts val="2800"/>
              <a:buNone/>
              <a:defRPr/>
            </a:lvl6pPr>
            <a:lvl7pPr lvl="6">
              <a:spcBef>
                <a:spcPts val="0"/>
              </a:spcBef>
              <a:spcAft>
                <a:spcPts val="0"/>
              </a:spcAft>
              <a:buSzPts val="2800"/>
              <a:buNone/>
              <a:defRPr/>
            </a:lvl7pPr>
            <a:lvl8pPr lvl="7">
              <a:spcBef>
                <a:spcPts val="0"/>
              </a:spcBef>
              <a:spcAft>
                <a:spcPts val="0"/>
              </a:spcAft>
              <a:buSzPts val="2800"/>
              <a:buNone/>
              <a:defRPr/>
            </a:lvl8pPr>
            <a:lvl9pPr lvl="8">
              <a:spcBef>
                <a:spcPts val="0"/>
              </a:spcBef>
              <a:spcAft>
                <a:spcPts val="0"/>
              </a:spcAft>
              <a:buSzPts val="2800"/>
              <a:buNone/>
              <a:defRPr/>
            </a:lvl9pPr>
          </a:lstStyle>
          <a:p>
            <a:endParaRPr/>
          </a:p>
        </p:txBody>
      </p:sp>
      <p:sp>
        <p:nvSpPr>
          <p:cNvPr id="27" name="Google Shape;27;p6"/>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One column text">
  <p:cSld name="ONE_COLUMN_TEXT">
    <p:spTree>
      <p:nvGrpSpPr>
        <p:cNvPr id="1" name="Shape 28"/>
        <p:cNvGrpSpPr/>
        <p:nvPr/>
      </p:nvGrpSpPr>
      <p:grpSpPr>
        <a:xfrm>
          <a:off x="0" y="0"/>
          <a:ext cx="0" cy="0"/>
          <a:chOff x="0" y="0"/>
          <a:chExt cx="0" cy="0"/>
        </a:xfrm>
      </p:grpSpPr>
      <p:sp>
        <p:nvSpPr>
          <p:cNvPr id="29" name="Google Shape;29;p7"/>
          <p:cNvSpPr txBox="1">
            <a:spLocks noGrp="1"/>
          </p:cNvSpPr>
          <p:nvPr>
            <p:ph type="title"/>
          </p:nvPr>
        </p:nvSpPr>
        <p:spPr>
          <a:xfrm>
            <a:off x="264945" y="1086507"/>
            <a:ext cx="2386800" cy="1478100"/>
          </a:xfrm>
          <a:prstGeom prst="rect">
            <a:avLst/>
          </a:prstGeom>
        </p:spPr>
        <p:txBody>
          <a:bodyPr spcFirstLastPara="1" wrap="square" lIns="91425" tIns="91425" rIns="91425" bIns="91425" anchor="b" anchorCtr="0">
            <a:normAutofit/>
          </a:bodyPr>
          <a:lstStyle>
            <a:lvl1pPr lvl="0">
              <a:spcBef>
                <a:spcPts val="0"/>
              </a:spcBef>
              <a:spcAft>
                <a:spcPts val="0"/>
              </a:spcAft>
              <a:buSzPts val="2400"/>
              <a:buNone/>
              <a:defRPr sz="2400"/>
            </a:lvl1pPr>
            <a:lvl2pPr lvl="1">
              <a:spcBef>
                <a:spcPts val="0"/>
              </a:spcBef>
              <a:spcAft>
                <a:spcPts val="0"/>
              </a:spcAft>
              <a:buSzPts val="2400"/>
              <a:buNone/>
              <a:defRPr sz="2400"/>
            </a:lvl2pPr>
            <a:lvl3pPr lvl="2">
              <a:spcBef>
                <a:spcPts val="0"/>
              </a:spcBef>
              <a:spcAft>
                <a:spcPts val="0"/>
              </a:spcAft>
              <a:buSzPts val="2400"/>
              <a:buNone/>
              <a:defRPr sz="2400"/>
            </a:lvl3pPr>
            <a:lvl4pPr lvl="3">
              <a:spcBef>
                <a:spcPts val="0"/>
              </a:spcBef>
              <a:spcAft>
                <a:spcPts val="0"/>
              </a:spcAft>
              <a:buSzPts val="2400"/>
              <a:buNone/>
              <a:defRPr sz="2400"/>
            </a:lvl4pPr>
            <a:lvl5pPr lvl="4">
              <a:spcBef>
                <a:spcPts val="0"/>
              </a:spcBef>
              <a:spcAft>
                <a:spcPts val="0"/>
              </a:spcAft>
              <a:buSzPts val="2400"/>
              <a:buNone/>
              <a:defRPr sz="2400"/>
            </a:lvl5pPr>
            <a:lvl6pPr lvl="5">
              <a:spcBef>
                <a:spcPts val="0"/>
              </a:spcBef>
              <a:spcAft>
                <a:spcPts val="0"/>
              </a:spcAft>
              <a:buSzPts val="2400"/>
              <a:buNone/>
              <a:defRPr sz="2400"/>
            </a:lvl6pPr>
            <a:lvl7pPr lvl="6">
              <a:spcBef>
                <a:spcPts val="0"/>
              </a:spcBef>
              <a:spcAft>
                <a:spcPts val="0"/>
              </a:spcAft>
              <a:buSzPts val="2400"/>
              <a:buNone/>
              <a:defRPr sz="2400"/>
            </a:lvl7pPr>
            <a:lvl8pPr lvl="7">
              <a:spcBef>
                <a:spcPts val="0"/>
              </a:spcBef>
              <a:spcAft>
                <a:spcPts val="0"/>
              </a:spcAft>
              <a:buSzPts val="2400"/>
              <a:buNone/>
              <a:defRPr sz="2400"/>
            </a:lvl8pPr>
            <a:lvl9pPr lvl="8">
              <a:spcBef>
                <a:spcPts val="0"/>
              </a:spcBef>
              <a:spcAft>
                <a:spcPts val="0"/>
              </a:spcAft>
              <a:buSzPts val="2400"/>
              <a:buNone/>
              <a:defRPr sz="2400"/>
            </a:lvl9pPr>
          </a:lstStyle>
          <a:p>
            <a:endParaRPr/>
          </a:p>
        </p:txBody>
      </p:sp>
      <p:sp>
        <p:nvSpPr>
          <p:cNvPr id="30" name="Google Shape;30;p7"/>
          <p:cNvSpPr txBox="1">
            <a:spLocks noGrp="1"/>
          </p:cNvSpPr>
          <p:nvPr>
            <p:ph type="body" idx="1"/>
          </p:nvPr>
        </p:nvSpPr>
        <p:spPr>
          <a:xfrm>
            <a:off x="264945" y="2717440"/>
            <a:ext cx="2386800" cy="6217500"/>
          </a:xfrm>
          <a:prstGeom prst="rect">
            <a:avLst/>
          </a:prstGeom>
        </p:spPr>
        <p:txBody>
          <a:bodyPr spcFirstLastPara="1" wrap="square" lIns="91425" tIns="91425" rIns="91425" bIns="91425" anchor="t" anchorCtr="0">
            <a:normAutofit/>
          </a:bodyPr>
          <a:lstStyle>
            <a:lvl1pPr marL="457200" lvl="0" indent="-304800">
              <a:spcBef>
                <a:spcPts val="0"/>
              </a:spcBef>
              <a:spcAft>
                <a:spcPts val="0"/>
              </a:spcAft>
              <a:buSzPts val="1200"/>
              <a:buChar char="●"/>
              <a:defRPr sz="1200"/>
            </a:lvl1pPr>
            <a:lvl2pPr marL="914400" lvl="1" indent="-304800">
              <a:spcBef>
                <a:spcPts val="0"/>
              </a:spcBef>
              <a:spcAft>
                <a:spcPts val="0"/>
              </a:spcAft>
              <a:buSzPts val="1200"/>
              <a:buChar char="○"/>
              <a:defRPr sz="1200"/>
            </a:lvl2pPr>
            <a:lvl3pPr marL="1371600" lvl="2" indent="-304800">
              <a:spcBef>
                <a:spcPts val="0"/>
              </a:spcBef>
              <a:spcAft>
                <a:spcPts val="0"/>
              </a:spcAft>
              <a:buSzPts val="1200"/>
              <a:buChar char="■"/>
              <a:defRPr sz="1200"/>
            </a:lvl3pPr>
            <a:lvl4pPr marL="1828800" lvl="3" indent="-304800">
              <a:spcBef>
                <a:spcPts val="0"/>
              </a:spcBef>
              <a:spcAft>
                <a:spcPts val="0"/>
              </a:spcAft>
              <a:buSzPts val="1200"/>
              <a:buChar char="●"/>
              <a:defRPr sz="1200"/>
            </a:lvl4pPr>
            <a:lvl5pPr marL="2286000" lvl="4" indent="-304800">
              <a:spcBef>
                <a:spcPts val="0"/>
              </a:spcBef>
              <a:spcAft>
                <a:spcPts val="0"/>
              </a:spcAft>
              <a:buSzPts val="1200"/>
              <a:buChar char="○"/>
              <a:defRPr sz="1200"/>
            </a:lvl5pPr>
            <a:lvl6pPr marL="2743200" lvl="5" indent="-304800">
              <a:spcBef>
                <a:spcPts val="0"/>
              </a:spcBef>
              <a:spcAft>
                <a:spcPts val="0"/>
              </a:spcAft>
              <a:buSzPts val="1200"/>
              <a:buChar char="■"/>
              <a:defRPr sz="1200"/>
            </a:lvl6pPr>
            <a:lvl7pPr marL="3200400" lvl="6" indent="-304800">
              <a:spcBef>
                <a:spcPts val="0"/>
              </a:spcBef>
              <a:spcAft>
                <a:spcPts val="0"/>
              </a:spcAft>
              <a:buSzPts val="1200"/>
              <a:buChar char="●"/>
              <a:defRPr sz="1200"/>
            </a:lvl7pPr>
            <a:lvl8pPr marL="3657600" lvl="7" indent="-304800">
              <a:spcBef>
                <a:spcPts val="0"/>
              </a:spcBef>
              <a:spcAft>
                <a:spcPts val="0"/>
              </a:spcAft>
              <a:buSzPts val="1200"/>
              <a:buChar char="○"/>
              <a:defRPr sz="1200"/>
            </a:lvl8pPr>
            <a:lvl9pPr marL="4114800" lvl="8" indent="-304800">
              <a:spcBef>
                <a:spcPts val="0"/>
              </a:spcBef>
              <a:spcAft>
                <a:spcPts val="0"/>
              </a:spcAft>
              <a:buSzPts val="1200"/>
              <a:buChar char="■"/>
              <a:defRPr sz="1200"/>
            </a:lvl9pPr>
          </a:lstStyle>
          <a:p>
            <a:endParaRPr/>
          </a:p>
        </p:txBody>
      </p:sp>
      <p:sp>
        <p:nvSpPr>
          <p:cNvPr id="31" name="Google Shape;31;p7"/>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Main point">
  <p:cSld name="MAIN_POINT">
    <p:spTree>
      <p:nvGrpSpPr>
        <p:cNvPr id="1" name="Shape 32"/>
        <p:cNvGrpSpPr/>
        <p:nvPr/>
      </p:nvGrpSpPr>
      <p:grpSpPr>
        <a:xfrm>
          <a:off x="0" y="0"/>
          <a:ext cx="0" cy="0"/>
          <a:chOff x="0" y="0"/>
          <a:chExt cx="0" cy="0"/>
        </a:xfrm>
      </p:grpSpPr>
      <p:sp>
        <p:nvSpPr>
          <p:cNvPr id="33" name="Google Shape;33;p8"/>
          <p:cNvSpPr txBox="1">
            <a:spLocks noGrp="1"/>
          </p:cNvSpPr>
          <p:nvPr>
            <p:ph type="title"/>
          </p:nvPr>
        </p:nvSpPr>
        <p:spPr>
          <a:xfrm>
            <a:off x="416713" y="880293"/>
            <a:ext cx="5412600" cy="7999500"/>
          </a:xfrm>
          <a:prstGeom prst="rect">
            <a:avLst/>
          </a:prstGeom>
        </p:spPr>
        <p:txBody>
          <a:bodyPr spcFirstLastPara="1" wrap="square" lIns="91425" tIns="91425" rIns="91425" bIns="91425" anchor="ctr" anchorCtr="0">
            <a:normAutofit/>
          </a:bodyPr>
          <a:lstStyle>
            <a:lvl1pPr lvl="0">
              <a:spcBef>
                <a:spcPts val="0"/>
              </a:spcBef>
              <a:spcAft>
                <a:spcPts val="0"/>
              </a:spcAft>
              <a:buSzPts val="4800"/>
              <a:buNone/>
              <a:defRPr sz="4800"/>
            </a:lvl1pPr>
            <a:lvl2pPr lvl="1">
              <a:spcBef>
                <a:spcPts val="0"/>
              </a:spcBef>
              <a:spcAft>
                <a:spcPts val="0"/>
              </a:spcAft>
              <a:buSzPts val="4800"/>
              <a:buNone/>
              <a:defRPr sz="4800"/>
            </a:lvl2pPr>
            <a:lvl3pPr lvl="2">
              <a:spcBef>
                <a:spcPts val="0"/>
              </a:spcBef>
              <a:spcAft>
                <a:spcPts val="0"/>
              </a:spcAft>
              <a:buSzPts val="4800"/>
              <a:buNone/>
              <a:defRPr sz="4800"/>
            </a:lvl3pPr>
            <a:lvl4pPr lvl="3">
              <a:spcBef>
                <a:spcPts val="0"/>
              </a:spcBef>
              <a:spcAft>
                <a:spcPts val="0"/>
              </a:spcAft>
              <a:buSzPts val="4800"/>
              <a:buNone/>
              <a:defRPr sz="4800"/>
            </a:lvl4pPr>
            <a:lvl5pPr lvl="4">
              <a:spcBef>
                <a:spcPts val="0"/>
              </a:spcBef>
              <a:spcAft>
                <a:spcPts val="0"/>
              </a:spcAft>
              <a:buSzPts val="4800"/>
              <a:buNone/>
              <a:defRPr sz="4800"/>
            </a:lvl5pPr>
            <a:lvl6pPr lvl="5">
              <a:spcBef>
                <a:spcPts val="0"/>
              </a:spcBef>
              <a:spcAft>
                <a:spcPts val="0"/>
              </a:spcAft>
              <a:buSzPts val="4800"/>
              <a:buNone/>
              <a:defRPr sz="4800"/>
            </a:lvl6pPr>
            <a:lvl7pPr lvl="6">
              <a:spcBef>
                <a:spcPts val="0"/>
              </a:spcBef>
              <a:spcAft>
                <a:spcPts val="0"/>
              </a:spcAft>
              <a:buSzPts val="4800"/>
              <a:buNone/>
              <a:defRPr sz="4800"/>
            </a:lvl7pPr>
            <a:lvl8pPr lvl="7">
              <a:spcBef>
                <a:spcPts val="0"/>
              </a:spcBef>
              <a:spcAft>
                <a:spcPts val="0"/>
              </a:spcAft>
              <a:buSzPts val="4800"/>
              <a:buNone/>
              <a:defRPr sz="4800"/>
            </a:lvl8pPr>
            <a:lvl9pPr lvl="8">
              <a:spcBef>
                <a:spcPts val="0"/>
              </a:spcBef>
              <a:spcAft>
                <a:spcPts val="0"/>
              </a:spcAft>
              <a:buSzPts val="4800"/>
              <a:buNone/>
              <a:defRPr sz="4800"/>
            </a:lvl9pPr>
          </a:lstStyle>
          <a:p>
            <a:endParaRPr/>
          </a:p>
        </p:txBody>
      </p:sp>
      <p:sp>
        <p:nvSpPr>
          <p:cNvPr id="34" name="Google Shape;34;p8"/>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Section title and description">
  <p:cSld name="SECTION_TITLE_AND_DESCRIPTION">
    <p:spTree>
      <p:nvGrpSpPr>
        <p:cNvPr id="1" name="Shape 35"/>
        <p:cNvGrpSpPr/>
        <p:nvPr/>
      </p:nvGrpSpPr>
      <p:grpSpPr>
        <a:xfrm>
          <a:off x="0" y="0"/>
          <a:ext cx="0" cy="0"/>
          <a:chOff x="0" y="0"/>
          <a:chExt cx="0" cy="0"/>
        </a:xfrm>
      </p:grpSpPr>
      <p:sp>
        <p:nvSpPr>
          <p:cNvPr id="36" name="Google Shape;36;p9"/>
          <p:cNvSpPr/>
          <p:nvPr/>
        </p:nvSpPr>
        <p:spPr>
          <a:xfrm>
            <a:off x="3886200" y="-244"/>
            <a:ext cx="3886200" cy="10058400"/>
          </a:xfrm>
          <a:prstGeom prst="rect">
            <a:avLst/>
          </a:prstGeom>
          <a:solidFill>
            <a:schemeClr val="lt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sp>
        <p:nvSpPr>
          <p:cNvPr id="37" name="Google Shape;37;p9"/>
          <p:cNvSpPr txBox="1">
            <a:spLocks noGrp="1"/>
          </p:cNvSpPr>
          <p:nvPr>
            <p:ph type="title"/>
          </p:nvPr>
        </p:nvSpPr>
        <p:spPr>
          <a:xfrm>
            <a:off x="225675" y="2411542"/>
            <a:ext cx="3438300" cy="2898600"/>
          </a:xfrm>
          <a:prstGeom prst="rect">
            <a:avLst/>
          </a:prstGeom>
        </p:spPr>
        <p:txBody>
          <a:bodyPr spcFirstLastPara="1" wrap="square" lIns="91425" tIns="91425" rIns="91425" bIns="91425" anchor="b" anchorCtr="0">
            <a:normAutofit/>
          </a:bodyPr>
          <a:lstStyle>
            <a:lvl1pPr lvl="0" algn="ctr">
              <a:spcBef>
                <a:spcPts val="0"/>
              </a:spcBef>
              <a:spcAft>
                <a:spcPts val="0"/>
              </a:spcAft>
              <a:buSzPts val="4200"/>
              <a:buNone/>
              <a:defRPr sz="4200"/>
            </a:lvl1pPr>
            <a:lvl2pPr lvl="1" algn="ctr">
              <a:spcBef>
                <a:spcPts val="0"/>
              </a:spcBef>
              <a:spcAft>
                <a:spcPts val="0"/>
              </a:spcAft>
              <a:buSzPts val="4200"/>
              <a:buNone/>
              <a:defRPr sz="4200"/>
            </a:lvl2pPr>
            <a:lvl3pPr lvl="2" algn="ctr">
              <a:spcBef>
                <a:spcPts val="0"/>
              </a:spcBef>
              <a:spcAft>
                <a:spcPts val="0"/>
              </a:spcAft>
              <a:buSzPts val="4200"/>
              <a:buNone/>
              <a:defRPr sz="4200"/>
            </a:lvl3pPr>
            <a:lvl4pPr lvl="3" algn="ctr">
              <a:spcBef>
                <a:spcPts val="0"/>
              </a:spcBef>
              <a:spcAft>
                <a:spcPts val="0"/>
              </a:spcAft>
              <a:buSzPts val="4200"/>
              <a:buNone/>
              <a:defRPr sz="4200"/>
            </a:lvl4pPr>
            <a:lvl5pPr lvl="4" algn="ctr">
              <a:spcBef>
                <a:spcPts val="0"/>
              </a:spcBef>
              <a:spcAft>
                <a:spcPts val="0"/>
              </a:spcAft>
              <a:buSzPts val="4200"/>
              <a:buNone/>
              <a:defRPr sz="4200"/>
            </a:lvl5pPr>
            <a:lvl6pPr lvl="5" algn="ctr">
              <a:spcBef>
                <a:spcPts val="0"/>
              </a:spcBef>
              <a:spcAft>
                <a:spcPts val="0"/>
              </a:spcAft>
              <a:buSzPts val="4200"/>
              <a:buNone/>
              <a:defRPr sz="4200"/>
            </a:lvl6pPr>
            <a:lvl7pPr lvl="6" algn="ctr">
              <a:spcBef>
                <a:spcPts val="0"/>
              </a:spcBef>
              <a:spcAft>
                <a:spcPts val="0"/>
              </a:spcAft>
              <a:buSzPts val="4200"/>
              <a:buNone/>
              <a:defRPr sz="4200"/>
            </a:lvl7pPr>
            <a:lvl8pPr lvl="7" algn="ctr">
              <a:spcBef>
                <a:spcPts val="0"/>
              </a:spcBef>
              <a:spcAft>
                <a:spcPts val="0"/>
              </a:spcAft>
              <a:buSzPts val="4200"/>
              <a:buNone/>
              <a:defRPr sz="4200"/>
            </a:lvl8pPr>
            <a:lvl9pPr lvl="8" algn="ctr">
              <a:spcBef>
                <a:spcPts val="0"/>
              </a:spcBef>
              <a:spcAft>
                <a:spcPts val="0"/>
              </a:spcAft>
              <a:buSzPts val="4200"/>
              <a:buNone/>
              <a:defRPr sz="4200"/>
            </a:lvl9pPr>
          </a:lstStyle>
          <a:p>
            <a:endParaRPr/>
          </a:p>
        </p:txBody>
      </p:sp>
      <p:sp>
        <p:nvSpPr>
          <p:cNvPr id="38" name="Google Shape;38;p9"/>
          <p:cNvSpPr txBox="1">
            <a:spLocks noGrp="1"/>
          </p:cNvSpPr>
          <p:nvPr>
            <p:ph type="subTitle" idx="1"/>
          </p:nvPr>
        </p:nvSpPr>
        <p:spPr>
          <a:xfrm>
            <a:off x="225675" y="5481569"/>
            <a:ext cx="3438300" cy="2415300"/>
          </a:xfrm>
          <a:prstGeom prst="rect">
            <a:avLst/>
          </a:prstGeom>
        </p:spPr>
        <p:txBody>
          <a:bodyPr spcFirstLastPara="1" wrap="square" lIns="91425" tIns="91425" rIns="91425" bIns="91425" anchor="t" anchorCtr="0">
            <a:normAutofit/>
          </a:bodyPr>
          <a:lstStyle>
            <a:lvl1pPr lvl="0" algn="ctr">
              <a:lnSpc>
                <a:spcPct val="100000"/>
              </a:lnSpc>
              <a:spcBef>
                <a:spcPts val="0"/>
              </a:spcBef>
              <a:spcAft>
                <a:spcPts val="0"/>
              </a:spcAft>
              <a:buSzPts val="2100"/>
              <a:buNone/>
              <a:defRPr sz="2100"/>
            </a:lvl1pPr>
            <a:lvl2pPr lvl="1" algn="ctr">
              <a:lnSpc>
                <a:spcPct val="100000"/>
              </a:lnSpc>
              <a:spcBef>
                <a:spcPts val="0"/>
              </a:spcBef>
              <a:spcAft>
                <a:spcPts val="0"/>
              </a:spcAft>
              <a:buSzPts val="2100"/>
              <a:buNone/>
              <a:defRPr sz="2100"/>
            </a:lvl2pPr>
            <a:lvl3pPr lvl="2" algn="ctr">
              <a:lnSpc>
                <a:spcPct val="100000"/>
              </a:lnSpc>
              <a:spcBef>
                <a:spcPts val="0"/>
              </a:spcBef>
              <a:spcAft>
                <a:spcPts val="0"/>
              </a:spcAft>
              <a:buSzPts val="2100"/>
              <a:buNone/>
              <a:defRPr sz="2100"/>
            </a:lvl3pPr>
            <a:lvl4pPr lvl="3" algn="ctr">
              <a:lnSpc>
                <a:spcPct val="100000"/>
              </a:lnSpc>
              <a:spcBef>
                <a:spcPts val="0"/>
              </a:spcBef>
              <a:spcAft>
                <a:spcPts val="0"/>
              </a:spcAft>
              <a:buSzPts val="2100"/>
              <a:buNone/>
              <a:defRPr sz="2100"/>
            </a:lvl4pPr>
            <a:lvl5pPr lvl="4" algn="ctr">
              <a:lnSpc>
                <a:spcPct val="100000"/>
              </a:lnSpc>
              <a:spcBef>
                <a:spcPts val="0"/>
              </a:spcBef>
              <a:spcAft>
                <a:spcPts val="0"/>
              </a:spcAft>
              <a:buSzPts val="2100"/>
              <a:buNone/>
              <a:defRPr sz="2100"/>
            </a:lvl5pPr>
            <a:lvl6pPr lvl="5" algn="ctr">
              <a:lnSpc>
                <a:spcPct val="100000"/>
              </a:lnSpc>
              <a:spcBef>
                <a:spcPts val="0"/>
              </a:spcBef>
              <a:spcAft>
                <a:spcPts val="0"/>
              </a:spcAft>
              <a:buSzPts val="2100"/>
              <a:buNone/>
              <a:defRPr sz="2100"/>
            </a:lvl6pPr>
            <a:lvl7pPr lvl="6" algn="ctr">
              <a:lnSpc>
                <a:spcPct val="100000"/>
              </a:lnSpc>
              <a:spcBef>
                <a:spcPts val="0"/>
              </a:spcBef>
              <a:spcAft>
                <a:spcPts val="0"/>
              </a:spcAft>
              <a:buSzPts val="2100"/>
              <a:buNone/>
              <a:defRPr sz="2100"/>
            </a:lvl7pPr>
            <a:lvl8pPr lvl="7" algn="ctr">
              <a:lnSpc>
                <a:spcPct val="100000"/>
              </a:lnSpc>
              <a:spcBef>
                <a:spcPts val="0"/>
              </a:spcBef>
              <a:spcAft>
                <a:spcPts val="0"/>
              </a:spcAft>
              <a:buSzPts val="2100"/>
              <a:buNone/>
              <a:defRPr sz="2100"/>
            </a:lvl8pPr>
            <a:lvl9pPr lvl="8" algn="ctr">
              <a:lnSpc>
                <a:spcPct val="100000"/>
              </a:lnSpc>
              <a:spcBef>
                <a:spcPts val="0"/>
              </a:spcBef>
              <a:spcAft>
                <a:spcPts val="0"/>
              </a:spcAft>
              <a:buSzPts val="2100"/>
              <a:buNone/>
              <a:defRPr sz="2100"/>
            </a:lvl9pPr>
          </a:lstStyle>
          <a:p>
            <a:endParaRPr/>
          </a:p>
        </p:txBody>
      </p:sp>
      <p:sp>
        <p:nvSpPr>
          <p:cNvPr id="39" name="Google Shape;39;p9"/>
          <p:cNvSpPr txBox="1">
            <a:spLocks noGrp="1"/>
          </p:cNvSpPr>
          <p:nvPr>
            <p:ph type="body" idx="2"/>
          </p:nvPr>
        </p:nvSpPr>
        <p:spPr>
          <a:xfrm>
            <a:off x="4198575" y="1415969"/>
            <a:ext cx="3261300" cy="7226100"/>
          </a:xfrm>
          <a:prstGeom prst="rect">
            <a:avLst/>
          </a:prstGeom>
        </p:spPr>
        <p:txBody>
          <a:bodyPr spcFirstLastPara="1" wrap="square" lIns="91425" tIns="91425" rIns="91425" bIns="91425" anchor="ctr" anchorCtr="0">
            <a:normAutofit/>
          </a:bodyPr>
          <a:lstStyle>
            <a:lvl1pPr marL="457200" lvl="0" indent="-342900">
              <a:spcBef>
                <a:spcPts val="0"/>
              </a:spcBef>
              <a:spcAft>
                <a:spcPts val="0"/>
              </a:spcAft>
              <a:buSzPts val="1800"/>
              <a:buChar char="●"/>
              <a:defRPr/>
            </a:lvl1pPr>
            <a:lvl2pPr marL="914400" lvl="1" indent="-317500">
              <a:spcBef>
                <a:spcPts val="0"/>
              </a:spcBef>
              <a:spcAft>
                <a:spcPts val="0"/>
              </a:spcAft>
              <a:buSzPts val="1400"/>
              <a:buChar char="○"/>
              <a:defRPr/>
            </a:lvl2pPr>
            <a:lvl3pPr marL="1371600" lvl="2" indent="-317500">
              <a:spcBef>
                <a:spcPts val="0"/>
              </a:spcBef>
              <a:spcAft>
                <a:spcPts val="0"/>
              </a:spcAft>
              <a:buSzPts val="1400"/>
              <a:buChar char="■"/>
              <a:defRPr/>
            </a:lvl3pPr>
            <a:lvl4pPr marL="1828800" lvl="3" indent="-317500">
              <a:spcBef>
                <a:spcPts val="0"/>
              </a:spcBef>
              <a:spcAft>
                <a:spcPts val="0"/>
              </a:spcAft>
              <a:buSzPts val="1400"/>
              <a:buChar char="●"/>
              <a:defRPr/>
            </a:lvl4pPr>
            <a:lvl5pPr marL="2286000" lvl="4" indent="-317500">
              <a:spcBef>
                <a:spcPts val="0"/>
              </a:spcBef>
              <a:spcAft>
                <a:spcPts val="0"/>
              </a:spcAft>
              <a:buSzPts val="1400"/>
              <a:buChar char="○"/>
              <a:defRPr/>
            </a:lvl5pPr>
            <a:lvl6pPr marL="2743200" lvl="5" indent="-317500">
              <a:spcBef>
                <a:spcPts val="0"/>
              </a:spcBef>
              <a:spcAft>
                <a:spcPts val="0"/>
              </a:spcAft>
              <a:buSzPts val="1400"/>
              <a:buChar char="■"/>
              <a:defRPr/>
            </a:lvl6pPr>
            <a:lvl7pPr marL="3200400" lvl="6" indent="-317500">
              <a:spcBef>
                <a:spcPts val="0"/>
              </a:spcBef>
              <a:spcAft>
                <a:spcPts val="0"/>
              </a:spcAft>
              <a:buSzPts val="1400"/>
              <a:buChar char="●"/>
              <a:defRPr/>
            </a:lvl7pPr>
            <a:lvl8pPr marL="3657600" lvl="7" indent="-317500">
              <a:spcBef>
                <a:spcPts val="0"/>
              </a:spcBef>
              <a:spcAft>
                <a:spcPts val="0"/>
              </a:spcAft>
              <a:buSzPts val="1400"/>
              <a:buChar char="○"/>
              <a:defRPr/>
            </a:lvl8pPr>
            <a:lvl9pPr marL="4114800" lvl="8" indent="-317500">
              <a:spcBef>
                <a:spcPts val="0"/>
              </a:spcBef>
              <a:spcAft>
                <a:spcPts val="0"/>
              </a:spcAft>
              <a:buSzPts val="1400"/>
              <a:buChar char="■"/>
              <a:defRPr/>
            </a:lvl9pPr>
          </a:lstStyle>
          <a:p>
            <a:endParaRPr/>
          </a:p>
        </p:txBody>
      </p:sp>
      <p:sp>
        <p:nvSpPr>
          <p:cNvPr id="40" name="Google Shape;40;p9"/>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Caption">
  <p:cSld name="CAPTION_ONLY">
    <p:spTree>
      <p:nvGrpSpPr>
        <p:cNvPr id="1" name="Shape 41"/>
        <p:cNvGrpSpPr/>
        <p:nvPr/>
      </p:nvGrpSpPr>
      <p:grpSpPr>
        <a:xfrm>
          <a:off x="0" y="0"/>
          <a:ext cx="0" cy="0"/>
          <a:chOff x="0" y="0"/>
          <a:chExt cx="0" cy="0"/>
        </a:xfrm>
      </p:grpSpPr>
      <p:sp>
        <p:nvSpPr>
          <p:cNvPr id="42" name="Google Shape;42;p10"/>
          <p:cNvSpPr txBox="1">
            <a:spLocks noGrp="1"/>
          </p:cNvSpPr>
          <p:nvPr>
            <p:ph type="body" idx="1"/>
          </p:nvPr>
        </p:nvSpPr>
        <p:spPr>
          <a:xfrm>
            <a:off x="264945" y="8273124"/>
            <a:ext cx="5099100" cy="1183200"/>
          </a:xfrm>
          <a:prstGeom prst="rect">
            <a:avLst/>
          </a:prstGeom>
        </p:spPr>
        <p:txBody>
          <a:bodyPr spcFirstLastPara="1" wrap="square" lIns="91425" tIns="91425" rIns="91425" bIns="91425" anchor="ctr" anchorCtr="0">
            <a:normAutofit/>
          </a:bodyPr>
          <a:lstStyle>
            <a:lvl1pPr marL="457200" lvl="0" indent="-228600">
              <a:lnSpc>
                <a:spcPct val="100000"/>
              </a:lnSpc>
              <a:spcBef>
                <a:spcPts val="0"/>
              </a:spcBef>
              <a:spcAft>
                <a:spcPts val="0"/>
              </a:spcAft>
              <a:buSzPts val="1800"/>
              <a:buNone/>
              <a:defRPr/>
            </a:lvl1pPr>
          </a:lstStyle>
          <a:p>
            <a:endParaRPr/>
          </a:p>
        </p:txBody>
      </p:sp>
      <p:sp>
        <p:nvSpPr>
          <p:cNvPr id="43" name="Google Shape;43;p10"/>
          <p:cNvSpPr txBox="1">
            <a:spLocks noGrp="1"/>
          </p:cNvSpPr>
          <p:nvPr>
            <p:ph type="sldNum" idx="12"/>
          </p:nvPr>
        </p:nvSpPr>
        <p:spPr>
          <a:xfrm>
            <a:off x="7201589" y="9119180"/>
            <a:ext cx="466500" cy="769500"/>
          </a:xfrm>
          <a:prstGeom prst="rect">
            <a:avLst/>
          </a:prstGeom>
        </p:spPr>
        <p:txBody>
          <a:bodyPr spcFirstLastPara="1" wrap="square" lIns="91425" tIns="91425" rIns="91425" bIns="91425" anchor="ctr" anchorCtr="0">
            <a:normAutofit/>
          </a:bodyPr>
          <a:lstStyle>
            <a:lvl1pPr lvl="0">
              <a:buNone/>
              <a:defRPr/>
            </a:lvl1pPr>
            <a:lvl2pPr lvl="1">
              <a:buNone/>
              <a:defRPr/>
            </a:lvl2pPr>
            <a:lvl3pPr lvl="2">
              <a:buNone/>
              <a:defRPr/>
            </a:lvl3pPr>
            <a:lvl4pPr lvl="3">
              <a:buNone/>
              <a:defRPr/>
            </a:lvl4pPr>
            <a:lvl5pPr lvl="4">
              <a:buNone/>
              <a:defRPr/>
            </a:lvl5pPr>
            <a:lvl6pPr lvl="5">
              <a:buNone/>
              <a:defRPr/>
            </a:lvl6pPr>
            <a:lvl7pPr lvl="6">
              <a:buNone/>
              <a:defRPr/>
            </a:lvl7pPr>
            <a:lvl8pPr lvl="7">
              <a:buNone/>
              <a:defRPr/>
            </a:lvl8pPr>
            <a:lvl9pPr lvl="8">
              <a:buNone/>
              <a:defRPr/>
            </a:lvl9pPr>
          </a:lstStyle>
          <a:p>
            <a:pPr marL="0" lvl="0" indent="0" algn="r" rtl="0">
              <a:spcBef>
                <a:spcPts val="0"/>
              </a:spcBef>
              <a:spcAft>
                <a:spcPts val="0"/>
              </a:spcAft>
              <a:buNone/>
            </a:pPr>
            <a:fld id="{00000000-1234-1234-1234-123412341234}" type="slidenum">
              <a:rPr lang="en"/>
              <a:t>‹#›</a:t>
            </a:fld>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name="simple-light-2">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264945" y="870271"/>
            <a:ext cx="7242600" cy="1119900"/>
          </a:xfrm>
          <a:prstGeom prst="rect">
            <a:avLst/>
          </a:prstGeom>
          <a:noFill/>
          <a:ln>
            <a:noFill/>
          </a:ln>
        </p:spPr>
        <p:txBody>
          <a:bodyPr spcFirstLastPara="1" wrap="square" lIns="91425" tIns="91425" rIns="91425" bIns="91425" anchor="t" anchorCtr="0">
            <a:normAutofit/>
          </a:bodyPr>
          <a:lstStyle>
            <a:lvl1pPr lvl="0">
              <a:spcBef>
                <a:spcPts val="0"/>
              </a:spcBef>
              <a:spcAft>
                <a:spcPts val="0"/>
              </a:spcAft>
              <a:buClr>
                <a:schemeClr val="dk1"/>
              </a:buClr>
              <a:buSzPts val="2800"/>
              <a:buNone/>
              <a:defRPr sz="2800">
                <a:solidFill>
                  <a:schemeClr val="dk1"/>
                </a:solidFill>
              </a:defRPr>
            </a:lvl1pPr>
            <a:lvl2pPr lvl="1">
              <a:spcBef>
                <a:spcPts val="0"/>
              </a:spcBef>
              <a:spcAft>
                <a:spcPts val="0"/>
              </a:spcAft>
              <a:buClr>
                <a:schemeClr val="dk1"/>
              </a:buClr>
              <a:buSzPts val="2800"/>
              <a:buNone/>
              <a:defRPr sz="2800">
                <a:solidFill>
                  <a:schemeClr val="dk1"/>
                </a:solidFill>
              </a:defRPr>
            </a:lvl2pPr>
            <a:lvl3pPr lvl="2">
              <a:spcBef>
                <a:spcPts val="0"/>
              </a:spcBef>
              <a:spcAft>
                <a:spcPts val="0"/>
              </a:spcAft>
              <a:buClr>
                <a:schemeClr val="dk1"/>
              </a:buClr>
              <a:buSzPts val="2800"/>
              <a:buNone/>
              <a:defRPr sz="2800">
                <a:solidFill>
                  <a:schemeClr val="dk1"/>
                </a:solidFill>
              </a:defRPr>
            </a:lvl3pPr>
            <a:lvl4pPr lvl="3">
              <a:spcBef>
                <a:spcPts val="0"/>
              </a:spcBef>
              <a:spcAft>
                <a:spcPts val="0"/>
              </a:spcAft>
              <a:buClr>
                <a:schemeClr val="dk1"/>
              </a:buClr>
              <a:buSzPts val="2800"/>
              <a:buNone/>
              <a:defRPr sz="2800">
                <a:solidFill>
                  <a:schemeClr val="dk1"/>
                </a:solidFill>
              </a:defRPr>
            </a:lvl4pPr>
            <a:lvl5pPr lvl="4">
              <a:spcBef>
                <a:spcPts val="0"/>
              </a:spcBef>
              <a:spcAft>
                <a:spcPts val="0"/>
              </a:spcAft>
              <a:buClr>
                <a:schemeClr val="dk1"/>
              </a:buClr>
              <a:buSzPts val="2800"/>
              <a:buNone/>
              <a:defRPr sz="2800">
                <a:solidFill>
                  <a:schemeClr val="dk1"/>
                </a:solidFill>
              </a:defRPr>
            </a:lvl5pPr>
            <a:lvl6pPr lvl="5">
              <a:spcBef>
                <a:spcPts val="0"/>
              </a:spcBef>
              <a:spcAft>
                <a:spcPts val="0"/>
              </a:spcAft>
              <a:buClr>
                <a:schemeClr val="dk1"/>
              </a:buClr>
              <a:buSzPts val="2800"/>
              <a:buNone/>
              <a:defRPr sz="2800">
                <a:solidFill>
                  <a:schemeClr val="dk1"/>
                </a:solidFill>
              </a:defRPr>
            </a:lvl6pPr>
            <a:lvl7pPr lvl="6">
              <a:spcBef>
                <a:spcPts val="0"/>
              </a:spcBef>
              <a:spcAft>
                <a:spcPts val="0"/>
              </a:spcAft>
              <a:buClr>
                <a:schemeClr val="dk1"/>
              </a:buClr>
              <a:buSzPts val="2800"/>
              <a:buNone/>
              <a:defRPr sz="2800">
                <a:solidFill>
                  <a:schemeClr val="dk1"/>
                </a:solidFill>
              </a:defRPr>
            </a:lvl7pPr>
            <a:lvl8pPr lvl="7">
              <a:spcBef>
                <a:spcPts val="0"/>
              </a:spcBef>
              <a:spcAft>
                <a:spcPts val="0"/>
              </a:spcAft>
              <a:buClr>
                <a:schemeClr val="dk1"/>
              </a:buClr>
              <a:buSzPts val="2800"/>
              <a:buNone/>
              <a:defRPr sz="2800">
                <a:solidFill>
                  <a:schemeClr val="dk1"/>
                </a:solidFill>
              </a:defRPr>
            </a:lvl8pPr>
            <a:lvl9pPr lvl="8">
              <a:spcBef>
                <a:spcPts val="0"/>
              </a:spcBef>
              <a:spcAft>
                <a:spcPts val="0"/>
              </a:spcAft>
              <a:buClr>
                <a:schemeClr val="dk1"/>
              </a:buClr>
              <a:buSzPts val="2800"/>
              <a:buNone/>
              <a:defRPr sz="2800">
                <a:solidFill>
                  <a:schemeClr val="dk1"/>
                </a:solidFill>
              </a:defRPr>
            </a:lvl9pPr>
          </a:lstStyle>
          <a:p>
            <a:endParaRPr/>
          </a:p>
        </p:txBody>
      </p:sp>
      <p:sp>
        <p:nvSpPr>
          <p:cNvPr id="7" name="Google Shape;7;p1"/>
          <p:cNvSpPr txBox="1">
            <a:spLocks noGrp="1"/>
          </p:cNvSpPr>
          <p:nvPr>
            <p:ph type="body" idx="1"/>
          </p:nvPr>
        </p:nvSpPr>
        <p:spPr>
          <a:xfrm>
            <a:off x="264945" y="2253729"/>
            <a:ext cx="7242600" cy="6681000"/>
          </a:xfrm>
          <a:prstGeom prst="rect">
            <a:avLst/>
          </a:prstGeom>
          <a:noFill/>
          <a:ln>
            <a:noFill/>
          </a:ln>
        </p:spPr>
        <p:txBody>
          <a:bodyPr spcFirstLastPara="1" wrap="square" lIns="91425" tIns="91425" rIns="91425" bIns="91425" anchor="t" anchorCtr="0">
            <a:normAutofit/>
          </a:bodyPr>
          <a:lstStyle>
            <a:lvl1pPr marL="457200" lvl="0" indent="-342900">
              <a:lnSpc>
                <a:spcPct val="115000"/>
              </a:lnSpc>
              <a:spcBef>
                <a:spcPts val="0"/>
              </a:spcBef>
              <a:spcAft>
                <a:spcPts val="0"/>
              </a:spcAft>
              <a:buClr>
                <a:schemeClr val="dk2"/>
              </a:buClr>
              <a:buSzPts val="1800"/>
              <a:buChar char="●"/>
              <a:defRPr sz="1800">
                <a:solidFill>
                  <a:schemeClr val="dk2"/>
                </a:solidFill>
              </a:defRPr>
            </a:lvl1pPr>
            <a:lvl2pPr marL="914400" lvl="1" indent="-317500">
              <a:lnSpc>
                <a:spcPct val="115000"/>
              </a:lnSpc>
              <a:spcBef>
                <a:spcPts val="0"/>
              </a:spcBef>
              <a:spcAft>
                <a:spcPts val="0"/>
              </a:spcAft>
              <a:buClr>
                <a:schemeClr val="dk2"/>
              </a:buClr>
              <a:buSzPts val="1400"/>
              <a:buChar char="○"/>
              <a:defRPr>
                <a:solidFill>
                  <a:schemeClr val="dk2"/>
                </a:solidFill>
              </a:defRPr>
            </a:lvl2pPr>
            <a:lvl3pPr marL="1371600" lvl="2" indent="-317500">
              <a:lnSpc>
                <a:spcPct val="115000"/>
              </a:lnSpc>
              <a:spcBef>
                <a:spcPts val="0"/>
              </a:spcBef>
              <a:spcAft>
                <a:spcPts val="0"/>
              </a:spcAft>
              <a:buClr>
                <a:schemeClr val="dk2"/>
              </a:buClr>
              <a:buSzPts val="1400"/>
              <a:buChar char="■"/>
              <a:defRPr>
                <a:solidFill>
                  <a:schemeClr val="dk2"/>
                </a:solidFill>
              </a:defRPr>
            </a:lvl3pPr>
            <a:lvl4pPr marL="1828800" lvl="3" indent="-317500">
              <a:lnSpc>
                <a:spcPct val="115000"/>
              </a:lnSpc>
              <a:spcBef>
                <a:spcPts val="0"/>
              </a:spcBef>
              <a:spcAft>
                <a:spcPts val="0"/>
              </a:spcAft>
              <a:buClr>
                <a:schemeClr val="dk2"/>
              </a:buClr>
              <a:buSzPts val="1400"/>
              <a:buChar char="●"/>
              <a:defRPr>
                <a:solidFill>
                  <a:schemeClr val="dk2"/>
                </a:solidFill>
              </a:defRPr>
            </a:lvl4pPr>
            <a:lvl5pPr marL="2286000" lvl="4" indent="-317500">
              <a:lnSpc>
                <a:spcPct val="115000"/>
              </a:lnSpc>
              <a:spcBef>
                <a:spcPts val="0"/>
              </a:spcBef>
              <a:spcAft>
                <a:spcPts val="0"/>
              </a:spcAft>
              <a:buClr>
                <a:schemeClr val="dk2"/>
              </a:buClr>
              <a:buSzPts val="1400"/>
              <a:buChar char="○"/>
              <a:defRPr>
                <a:solidFill>
                  <a:schemeClr val="dk2"/>
                </a:solidFill>
              </a:defRPr>
            </a:lvl5pPr>
            <a:lvl6pPr marL="2743200" lvl="5" indent="-317500">
              <a:lnSpc>
                <a:spcPct val="115000"/>
              </a:lnSpc>
              <a:spcBef>
                <a:spcPts val="0"/>
              </a:spcBef>
              <a:spcAft>
                <a:spcPts val="0"/>
              </a:spcAft>
              <a:buClr>
                <a:schemeClr val="dk2"/>
              </a:buClr>
              <a:buSzPts val="1400"/>
              <a:buChar char="■"/>
              <a:defRPr>
                <a:solidFill>
                  <a:schemeClr val="dk2"/>
                </a:solidFill>
              </a:defRPr>
            </a:lvl6pPr>
            <a:lvl7pPr marL="3200400" lvl="6" indent="-317500">
              <a:lnSpc>
                <a:spcPct val="115000"/>
              </a:lnSpc>
              <a:spcBef>
                <a:spcPts val="0"/>
              </a:spcBef>
              <a:spcAft>
                <a:spcPts val="0"/>
              </a:spcAft>
              <a:buClr>
                <a:schemeClr val="dk2"/>
              </a:buClr>
              <a:buSzPts val="1400"/>
              <a:buChar char="●"/>
              <a:defRPr>
                <a:solidFill>
                  <a:schemeClr val="dk2"/>
                </a:solidFill>
              </a:defRPr>
            </a:lvl7pPr>
            <a:lvl8pPr marL="3657600" lvl="7" indent="-317500">
              <a:lnSpc>
                <a:spcPct val="115000"/>
              </a:lnSpc>
              <a:spcBef>
                <a:spcPts val="0"/>
              </a:spcBef>
              <a:spcAft>
                <a:spcPts val="0"/>
              </a:spcAft>
              <a:buClr>
                <a:schemeClr val="dk2"/>
              </a:buClr>
              <a:buSzPts val="1400"/>
              <a:buChar char="○"/>
              <a:defRPr>
                <a:solidFill>
                  <a:schemeClr val="dk2"/>
                </a:solidFill>
              </a:defRPr>
            </a:lvl8pPr>
            <a:lvl9pPr marL="4114800" lvl="8" indent="-317500">
              <a:lnSpc>
                <a:spcPct val="115000"/>
              </a:lnSpc>
              <a:spcBef>
                <a:spcPts val="0"/>
              </a:spcBef>
              <a:spcAft>
                <a:spcPts val="0"/>
              </a:spcAft>
              <a:buClr>
                <a:schemeClr val="dk2"/>
              </a:buClr>
              <a:buSzPts val="1400"/>
              <a:buChar char="■"/>
              <a:defRPr>
                <a:solidFill>
                  <a:schemeClr val="dk2"/>
                </a:solidFill>
              </a:defRPr>
            </a:lvl9pPr>
          </a:lstStyle>
          <a:p>
            <a:endParaRPr/>
          </a:p>
        </p:txBody>
      </p:sp>
      <p:sp>
        <p:nvSpPr>
          <p:cNvPr id="8" name="Google Shape;8;p1"/>
          <p:cNvSpPr txBox="1">
            <a:spLocks noGrp="1"/>
          </p:cNvSpPr>
          <p:nvPr>
            <p:ph type="sldNum" idx="12"/>
          </p:nvPr>
        </p:nvSpPr>
        <p:spPr>
          <a:xfrm>
            <a:off x="7201589" y="9119180"/>
            <a:ext cx="466500" cy="769500"/>
          </a:xfrm>
          <a:prstGeom prst="rect">
            <a:avLst/>
          </a:prstGeom>
          <a:noFill/>
          <a:ln>
            <a:noFill/>
          </a:ln>
        </p:spPr>
        <p:txBody>
          <a:bodyPr spcFirstLastPara="1" wrap="square" lIns="91425" tIns="91425" rIns="91425" bIns="91425" anchor="ctr" anchorCtr="0">
            <a:normAutofit/>
          </a:bodyPr>
          <a:lstStyle>
            <a:lvl1pPr lvl="0" algn="r">
              <a:buNone/>
              <a:defRPr sz="1000">
                <a:solidFill>
                  <a:schemeClr val="dk2"/>
                </a:solidFill>
              </a:defRPr>
            </a:lvl1pPr>
            <a:lvl2pPr lvl="1" algn="r">
              <a:buNone/>
              <a:defRPr sz="1000">
                <a:solidFill>
                  <a:schemeClr val="dk2"/>
                </a:solidFill>
              </a:defRPr>
            </a:lvl2pPr>
            <a:lvl3pPr lvl="2" algn="r">
              <a:buNone/>
              <a:defRPr sz="1000">
                <a:solidFill>
                  <a:schemeClr val="dk2"/>
                </a:solidFill>
              </a:defRPr>
            </a:lvl3pPr>
            <a:lvl4pPr lvl="3" algn="r">
              <a:buNone/>
              <a:defRPr sz="1000">
                <a:solidFill>
                  <a:schemeClr val="dk2"/>
                </a:solidFill>
              </a:defRPr>
            </a:lvl4pPr>
            <a:lvl5pPr lvl="4" algn="r">
              <a:buNone/>
              <a:defRPr sz="1000">
                <a:solidFill>
                  <a:schemeClr val="dk2"/>
                </a:solidFill>
              </a:defRPr>
            </a:lvl5pPr>
            <a:lvl6pPr lvl="5" algn="r">
              <a:buNone/>
              <a:defRPr sz="1000">
                <a:solidFill>
                  <a:schemeClr val="dk2"/>
                </a:solidFill>
              </a:defRPr>
            </a:lvl6pPr>
            <a:lvl7pPr lvl="6" algn="r">
              <a:buNone/>
              <a:defRPr sz="1000">
                <a:solidFill>
                  <a:schemeClr val="dk2"/>
                </a:solidFill>
              </a:defRPr>
            </a:lvl7pPr>
            <a:lvl8pPr lvl="7" algn="r">
              <a:buNone/>
              <a:defRPr sz="1000">
                <a:solidFill>
                  <a:schemeClr val="dk2"/>
                </a:solidFill>
              </a:defRPr>
            </a:lvl8pPr>
            <a:lvl9pPr lvl="8" algn="r">
              <a:buNone/>
              <a:defRPr sz="1000">
                <a:solidFill>
                  <a:schemeClr val="dk2"/>
                </a:solidFill>
              </a:defRPr>
            </a:lvl9pPr>
          </a:lstStyle>
          <a:p>
            <a:pPr marL="0" lvl="0" indent="0" algn="r" rtl="0">
              <a:spcBef>
                <a:spcPts val="0"/>
              </a:spcBef>
              <a:spcAft>
                <a:spcPts val="0"/>
              </a:spcAft>
              <a:buNone/>
            </a:pPr>
            <a:fld id="{00000000-1234-1234-1234-123412341234}" type="slidenum">
              <a:rPr lang="en"/>
              <a:t>‹#›</a:t>
            </a:fld>
            <a:endParaRPr/>
          </a:p>
        </p:txBody>
      </p:sp>
    </p:spTree>
  </p:cSld>
  <p:clrMap bg1="lt1" tx1="dk1" bg2="dk2" tx2="lt2" accent1="accent1" accent2="accent2" accent3="accent3" accent4="accent4" accent5="accent5" accent6="accent6" hlink="hlink" folHlink="fol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sldNum="0"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Shape 53"/>
        <p:cNvGrpSpPr/>
        <p:nvPr/>
      </p:nvGrpSpPr>
      <p:grpSpPr>
        <a:xfrm>
          <a:off x="0" y="0"/>
          <a:ext cx="0" cy="0"/>
          <a:chOff x="0" y="0"/>
          <a:chExt cx="0" cy="0"/>
        </a:xfrm>
      </p:grpSpPr>
      <p:sp>
        <p:nvSpPr>
          <p:cNvPr id="54" name="Google Shape;54;p13"/>
          <p:cNvSpPr/>
          <p:nvPr/>
        </p:nvSpPr>
        <p:spPr>
          <a:xfrm>
            <a:off x="918150" y="310800"/>
            <a:ext cx="5981100" cy="266400"/>
          </a:xfrm>
          <a:prstGeom prst="rect">
            <a:avLst/>
          </a:prstGeom>
          <a:solidFill>
            <a:srgbClr val="15CC52"/>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a:p>
        </p:txBody>
      </p:sp>
      <p:pic>
        <p:nvPicPr>
          <p:cNvPr id="55" name="Google Shape;55;p13"/>
          <p:cNvPicPr preferRelativeResize="0"/>
          <p:nvPr/>
        </p:nvPicPr>
        <p:blipFill rotWithShape="1">
          <a:blip r:embed="rId3">
            <a:alphaModFix/>
          </a:blip>
          <a:srcRect l="40626" t="92764" r="40054"/>
          <a:stretch/>
        </p:blipFill>
        <p:spPr>
          <a:xfrm>
            <a:off x="3149674" y="9322875"/>
            <a:ext cx="1518050" cy="735524"/>
          </a:xfrm>
          <a:prstGeom prst="rect">
            <a:avLst/>
          </a:prstGeom>
          <a:noFill/>
          <a:ln>
            <a:noFill/>
          </a:ln>
        </p:spPr>
      </p:pic>
      <p:sp>
        <p:nvSpPr>
          <p:cNvPr id="56" name="Google Shape;56;p13"/>
          <p:cNvSpPr txBox="1"/>
          <p:nvPr/>
        </p:nvSpPr>
        <p:spPr>
          <a:xfrm rot="-5400000">
            <a:off x="-757775" y="8668450"/>
            <a:ext cx="2248500" cy="3231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s-US" sz="900"/>
              <a:t>© 2022 OVERCOMING OBSTACLES</a:t>
            </a:r>
          </a:p>
        </p:txBody>
      </p:sp>
      <p:sp>
        <p:nvSpPr>
          <p:cNvPr id="57" name="Google Shape;57;p13"/>
          <p:cNvSpPr txBox="1"/>
          <p:nvPr/>
        </p:nvSpPr>
        <p:spPr>
          <a:xfrm>
            <a:off x="1461875" y="267000"/>
            <a:ext cx="5130300" cy="354000"/>
          </a:xfrm>
          <a:prstGeom prst="rect">
            <a:avLst/>
          </a:prstGeom>
          <a:noFill/>
          <a:ln>
            <a:noFill/>
          </a:ln>
        </p:spPr>
        <p:txBody>
          <a:bodyPr spcFirstLastPara="1" wrap="square" lIns="91425" tIns="91425" rIns="91425" bIns="91425" anchor="t" anchorCtr="0">
            <a:spAutoFit/>
          </a:bodyPr>
          <a:lstStyle/>
          <a:p>
            <a:pPr marL="0" lvl="0" indent="0" algn="ctr" rtl="0">
              <a:spcBef>
                <a:spcPts val="0"/>
              </a:spcBef>
              <a:spcAft>
                <a:spcPts val="0"/>
              </a:spcAft>
              <a:buNone/>
            </a:pPr>
            <a:r>
              <a:rPr lang="es-US" sz="1100" b="1">
                <a:solidFill>
                  <a:schemeClr val="lt1"/>
                </a:solidFill>
                <a:latin typeface="Lato"/>
                <a:ea typeface="Lato"/>
                <a:cs typeface="Lato"/>
                <a:sym typeface="Lato"/>
              </a:rPr>
              <a:t>TERCER GRADO - QUINTO GRADO | EMPATÍA</a:t>
            </a:r>
          </a:p>
        </p:txBody>
      </p:sp>
      <p:sp>
        <p:nvSpPr>
          <p:cNvPr id="58" name="Google Shape;58;p13"/>
          <p:cNvSpPr txBox="1"/>
          <p:nvPr/>
        </p:nvSpPr>
        <p:spPr>
          <a:xfrm>
            <a:off x="895350" y="496026"/>
            <a:ext cx="6026700" cy="1249030"/>
          </a:xfrm>
          <a:prstGeom prst="rect">
            <a:avLst/>
          </a:prstGeom>
          <a:noFill/>
          <a:ln>
            <a:noFill/>
          </a:ln>
        </p:spPr>
        <p:txBody>
          <a:bodyPr spcFirstLastPara="1" wrap="square" lIns="91425" tIns="91425" rIns="91425" bIns="91425" anchor="ctr" anchorCtr="0">
            <a:spAutoFit/>
          </a:bodyPr>
          <a:lstStyle/>
          <a:p>
            <a:pPr marL="0" lvl="0" indent="0" algn="ctr" rtl="0">
              <a:lnSpc>
                <a:spcPct val="100000"/>
              </a:lnSpc>
              <a:spcBef>
                <a:spcPts val="500"/>
              </a:spcBef>
              <a:spcAft>
                <a:spcPts val="0"/>
              </a:spcAft>
              <a:buNone/>
            </a:pPr>
            <a:r>
              <a:rPr lang="es-US" sz="3250" dirty="0">
                <a:solidFill>
                  <a:schemeClr val="dk1"/>
                </a:solidFill>
                <a:latin typeface="Lato"/>
                <a:ea typeface="Lato"/>
                <a:cs typeface="Lato"/>
                <a:sym typeface="Lato"/>
              </a:rPr>
              <a:t>TARJETAS DE ESCENARIOS SOBRE EMPATÍA</a:t>
            </a:r>
          </a:p>
        </p:txBody>
      </p:sp>
      <p:graphicFrame>
        <p:nvGraphicFramePr>
          <p:cNvPr id="59" name="Google Shape;59;p13"/>
          <p:cNvGraphicFramePr/>
          <p:nvPr>
            <p:extLst>
              <p:ext uri="{D42A27DB-BD31-4B8C-83A1-F6EECF244321}">
                <p14:modId xmlns:p14="http://schemas.microsoft.com/office/powerpoint/2010/main" val="2788067533"/>
              </p:ext>
            </p:extLst>
          </p:nvPr>
        </p:nvGraphicFramePr>
        <p:xfrm>
          <a:off x="821600" y="1784539"/>
          <a:ext cx="6174175" cy="7498000"/>
        </p:xfrm>
        <a:graphic>
          <a:graphicData uri="http://schemas.openxmlformats.org/drawingml/2006/table">
            <a:tbl>
              <a:tblPr>
                <a:noFill/>
                <a:tableStyleId>{3A98E109-78F5-49DE-BD98-BF28F3F55309}</a:tableStyleId>
              </a:tblPr>
              <a:tblGrid>
                <a:gridCol w="6174175">
                  <a:extLst>
                    <a:ext uri="{9D8B030D-6E8A-4147-A177-3AD203B41FA5}">
                      <a16:colId xmlns:a16="http://schemas.microsoft.com/office/drawing/2014/main" val="20000"/>
                    </a:ext>
                  </a:extLst>
                </a:gridCol>
              </a:tblGrid>
              <a:tr h="802550">
                <a:tc>
                  <a:txBody>
                    <a:bodyPr/>
                    <a:lstStyle/>
                    <a:p>
                      <a:pPr marL="0" lvl="0" indent="0" algn="l" rtl="0">
                        <a:spcBef>
                          <a:spcPts val="0"/>
                        </a:spcBef>
                        <a:spcAft>
                          <a:spcPts val="0"/>
                        </a:spcAft>
                        <a:buNone/>
                      </a:pPr>
                      <a:r>
                        <a:rPr lang="es-US" sz="1250" dirty="0">
                          <a:latin typeface="Lato"/>
                          <a:ea typeface="Lato"/>
                          <a:cs typeface="Lato"/>
                          <a:sym typeface="Lato"/>
                        </a:rPr>
                        <a:t>Tu mejor amiga, Sara, está celosa de tu nueva amiga, Leila. Un día, mientras iban por la carretera, Sara comienza a reírse y a hacer comentarios rudos sobre el automóvil que conduce la madre de Leila. Leila escucha y se siente avergonzada. Tú sabes que la madre de Leila perdió su empleo. ¿Qué deberías hacer?</a:t>
                      </a: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0"/>
                  </a:ext>
                </a:extLst>
              </a:tr>
              <a:tr h="1324375">
                <a:tc>
                  <a:txBody>
                    <a:bodyPr/>
                    <a:lstStyle/>
                    <a:p>
                      <a:pPr marL="0" lvl="0" indent="0" algn="l" rtl="0">
                        <a:spcBef>
                          <a:spcPts val="0"/>
                        </a:spcBef>
                        <a:spcAft>
                          <a:spcPts val="0"/>
                        </a:spcAft>
                        <a:buNone/>
                      </a:pPr>
                      <a:r>
                        <a:rPr lang="es-US" sz="1250" dirty="0">
                          <a:latin typeface="Lato"/>
                          <a:ea typeface="Lato"/>
                          <a:cs typeface="Lato"/>
                          <a:sym typeface="Lato"/>
                        </a:rPr>
                        <a:t>Tu mejor amigo, Mateo, ha comenzado a burlarse de Chris por leer lento. Al principio, pensaste que era gracioso, pero los comentarios de Mateo hacia Chris empezaron a ser cada vez más rudos. De hecho, Chris ahora siente vergüenza de leer en voz alta para la clase y agacha la cabeza siempre que lo llaman para responder una pregunta. Cuando Chris tiene que leer, otros estudiantes de la clase siguen pensando que los comentarios</a:t>
                      </a:r>
                      <a:br>
                        <a:rPr lang="es-US" sz="1250" dirty="0">
                          <a:latin typeface="Lato"/>
                          <a:ea typeface="Lato"/>
                          <a:cs typeface="Lato"/>
                          <a:sym typeface="Lato"/>
                        </a:rPr>
                      </a:br>
                      <a:r>
                        <a:rPr lang="es-US" sz="1250" dirty="0">
                          <a:latin typeface="Lato"/>
                          <a:ea typeface="Lato"/>
                          <a:cs typeface="Lato"/>
                          <a:sym typeface="Lato"/>
                        </a:rPr>
                        <a:t>y las burlas de Mateo son graciosos. ¿Qué deberías hacer?</a:t>
                      </a: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1"/>
                  </a:ext>
                </a:extLst>
              </a:tr>
              <a:tr h="538175">
                <a:tc>
                  <a:txBody>
                    <a:bodyPr/>
                    <a:lstStyle/>
                    <a:p>
                      <a:pPr marL="0" lvl="0" indent="0" algn="l" rtl="0">
                        <a:spcBef>
                          <a:spcPts val="0"/>
                        </a:spcBef>
                        <a:spcAft>
                          <a:spcPts val="0"/>
                        </a:spcAft>
                        <a:buNone/>
                      </a:pPr>
                      <a:r>
                        <a:rPr lang="es-US" sz="1250">
                          <a:latin typeface="Lato"/>
                          <a:ea typeface="Lato"/>
                          <a:cs typeface="Lato"/>
                          <a:sym typeface="Lato"/>
                        </a:rPr>
                        <a:t>Un niño agresivo y muchos de sus amigos rodean a un estudiante en el recreo. Se están burlando de sus zapatillas sucias. ¿Qué deberías hacer? </a:t>
                      </a: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2"/>
                  </a:ext>
                </a:extLst>
              </a:tr>
              <a:tr h="529000">
                <a:tc>
                  <a:txBody>
                    <a:bodyPr/>
                    <a:lstStyle/>
                    <a:p>
                      <a:pPr marL="0" lvl="0" indent="0" algn="l" rtl="0">
                        <a:spcBef>
                          <a:spcPts val="0"/>
                        </a:spcBef>
                        <a:spcAft>
                          <a:spcPts val="0"/>
                        </a:spcAft>
                        <a:buNone/>
                      </a:pPr>
                      <a:r>
                        <a:rPr lang="es-US" sz="1250" spc="-20" baseline="0" dirty="0">
                          <a:latin typeface="Lato"/>
                          <a:ea typeface="Lato"/>
                          <a:cs typeface="Lato"/>
                          <a:sym typeface="Lato"/>
                        </a:rPr>
                        <a:t>En la clase de educación física, los niños están escogiendo equipos para un juego de béisbol. Quedan dos estudiantes, pero los capitanes no quieren elegirlos. ¿Qué deberías hacer?</a:t>
                      </a: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3"/>
                  </a:ext>
                </a:extLst>
              </a:tr>
              <a:tr h="400275">
                <a:tc>
                  <a:txBody>
                    <a:bodyPr/>
                    <a:lstStyle/>
                    <a:p>
                      <a:pPr marL="0" lvl="0" indent="0" algn="l" rtl="0">
                        <a:spcBef>
                          <a:spcPts val="0"/>
                        </a:spcBef>
                        <a:spcAft>
                          <a:spcPts val="0"/>
                        </a:spcAft>
                        <a:buNone/>
                      </a:pPr>
                      <a:r>
                        <a:rPr lang="es-US" sz="1250">
                          <a:latin typeface="Lato"/>
                          <a:ea typeface="Lato"/>
                          <a:cs typeface="Lato"/>
                          <a:sym typeface="Lato"/>
                        </a:rPr>
                        <a:t>Shania tiene una fiesta de cumpleaños. Toda la clase está invitada, a excepción de un estudiante. ¿Qué deberías hacer? </a:t>
                      </a: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4"/>
                  </a:ext>
                </a:extLst>
              </a:tr>
              <a:tr h="423925">
                <a:tc>
                  <a:txBody>
                    <a:bodyPr/>
                    <a:lstStyle/>
                    <a:p>
                      <a:pPr marL="0" lvl="0" indent="0" algn="l" rtl="0">
                        <a:spcBef>
                          <a:spcPts val="0"/>
                        </a:spcBef>
                        <a:spcAft>
                          <a:spcPts val="0"/>
                        </a:spcAft>
                        <a:buNone/>
                      </a:pPr>
                      <a:r>
                        <a:rPr lang="es-US" sz="1250">
                          <a:latin typeface="Lato"/>
                          <a:ea typeface="Lato"/>
                          <a:cs typeface="Lato"/>
                          <a:sym typeface="Lato"/>
                        </a:rPr>
                        <a:t>Viene a tu aula un nuevo estudiante que tiene gafas grandes. Algunos niños de la clase comienzan a reír. En el almuerzo, él se sienta solo. ¿Qué deberías hacer?</a:t>
                      </a: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5"/>
                  </a:ext>
                </a:extLst>
              </a:tr>
              <a:tr h="633600">
                <a:tc>
                  <a:txBody>
                    <a:bodyPr/>
                    <a:lstStyle/>
                    <a:p>
                      <a:pPr marL="0" lvl="0" indent="0" algn="l" rtl="0">
                        <a:spcBef>
                          <a:spcPts val="0"/>
                        </a:spcBef>
                        <a:spcAft>
                          <a:spcPts val="0"/>
                        </a:spcAft>
                        <a:buNone/>
                      </a:pPr>
                      <a:r>
                        <a:rPr lang="es-US" sz="1250" dirty="0">
                          <a:latin typeface="Lato"/>
                          <a:ea typeface="Lato"/>
                          <a:cs typeface="Lato"/>
                          <a:sym typeface="Lato"/>
                        </a:rPr>
                        <a:t>Tú y otros estudiantes de tu clase reciben un mensaje en el que hay una burla hacia un compañero.  El compañero del que se burlan no sabe del mensaje grupal secreto. ¿Qué deberías hacer?</a:t>
                      </a: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6"/>
                  </a:ext>
                </a:extLst>
              </a:tr>
              <a:tr h="554625">
                <a:tc>
                  <a:txBody>
                    <a:bodyPr/>
                    <a:lstStyle/>
                    <a:p>
                      <a:pPr marL="0" lvl="0" indent="0" algn="l" rtl="0">
                        <a:spcBef>
                          <a:spcPts val="0"/>
                        </a:spcBef>
                        <a:spcAft>
                          <a:spcPts val="0"/>
                        </a:spcAft>
                        <a:buNone/>
                      </a:pPr>
                      <a:r>
                        <a:rPr lang="es-US" sz="1250" dirty="0">
                          <a:latin typeface="Lato"/>
                          <a:ea typeface="Lato"/>
                          <a:cs typeface="Lato"/>
                          <a:sym typeface="Lato"/>
                        </a:rPr>
                        <a:t>Kayla tiene un nuevo corte de cabello y su peluquero, por accidente, cortó su cabello más de lo que ella quería. Todos tus amigos dicen que ella luce como un niño. Kayla está molesta. ¿Qué deberías hacer?</a:t>
                      </a:r>
                    </a:p>
                  </a:txBody>
                  <a:tcPr marL="0" marR="0" marT="182875" marB="182875">
                    <a:lnL w="19050" cap="flat" cmpd="sng">
                      <a:solidFill>
                        <a:schemeClr val="dk1">
                          <a:alpha val="0"/>
                        </a:schemeClr>
                      </a:solidFill>
                      <a:prstDash val="dash"/>
                      <a:round/>
                      <a:headEnd type="none" w="sm" len="sm"/>
                      <a:tailEnd type="none" w="sm" len="sm"/>
                    </a:lnL>
                    <a:lnR w="19050" cap="flat" cmpd="sng">
                      <a:solidFill>
                        <a:schemeClr val="dk1">
                          <a:alpha val="0"/>
                        </a:schemeClr>
                      </a:solidFill>
                      <a:prstDash val="dash"/>
                      <a:round/>
                      <a:headEnd type="none" w="sm" len="sm"/>
                      <a:tailEnd type="none" w="sm" len="sm"/>
                    </a:lnR>
                    <a:lnT w="19050" cap="flat" cmpd="sng">
                      <a:solidFill>
                        <a:schemeClr val="dk1"/>
                      </a:solidFill>
                      <a:prstDash val="dash"/>
                      <a:round/>
                      <a:headEnd type="none" w="sm" len="sm"/>
                      <a:tailEnd type="none" w="sm" len="sm"/>
                    </a:lnT>
                    <a:lnB w="19050" cap="flat" cmpd="sng">
                      <a:solidFill>
                        <a:schemeClr val="dk1"/>
                      </a:solidFill>
                      <a:prstDash val="dash"/>
                      <a:round/>
                      <a:headEnd type="none" w="sm" len="sm"/>
                      <a:tailEnd type="none" w="sm" len="sm"/>
                    </a:lnB>
                  </a:tcPr>
                </a:tc>
                <a:extLst>
                  <a:ext uri="{0D108BD9-81ED-4DB2-BD59-A6C34878D82A}">
                    <a16:rowId xmlns:a16="http://schemas.microsoft.com/office/drawing/2014/main" val="10007"/>
                  </a:ext>
                </a:extLst>
              </a:tr>
            </a:tbl>
          </a:graphicData>
        </a:graphic>
      </p:graphicFrame>
      <p:sp>
        <p:nvSpPr>
          <p:cNvPr id="60" name="Google Shape;60;p13"/>
          <p:cNvSpPr txBox="1"/>
          <p:nvPr/>
        </p:nvSpPr>
        <p:spPr>
          <a:xfrm rot="10800000">
            <a:off x="6843375" y="1223700"/>
            <a:ext cx="358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endParaRPr/>
          </a:p>
        </p:txBody>
      </p:sp>
      <p:sp>
        <p:nvSpPr>
          <p:cNvPr id="2" name="Google Shape;60;p13">
            <a:extLst>
              <a:ext uri="{FF2B5EF4-FFF2-40B4-BE49-F238E27FC236}">
                <a16:creationId xmlns:a16="http://schemas.microsoft.com/office/drawing/2014/main" id="{5C9FEEC9-644B-A2B2-0821-D85E8D14507C}"/>
              </a:ext>
            </a:extLst>
          </p:cNvPr>
          <p:cNvSpPr txBox="1"/>
          <p:nvPr/>
        </p:nvSpPr>
        <p:spPr>
          <a:xfrm rot="10800000">
            <a:off x="6995775" y="1522939"/>
            <a:ext cx="358500" cy="523200"/>
          </a:xfrm>
          <a:prstGeom prst="rect">
            <a:avLst/>
          </a:prstGeom>
          <a:noFill/>
          <a:ln>
            <a:noFill/>
          </a:ln>
        </p:spPr>
        <p:txBody>
          <a:bodyPr spcFirstLastPara="1" wrap="square" lIns="91425" tIns="91425" rIns="91425" bIns="91425" anchor="t" anchorCtr="0">
            <a:spAutoFit/>
          </a:bodyPr>
          <a:lstStyle/>
          <a:p>
            <a:pPr marL="0" lvl="0" indent="0" algn="l" rtl="0">
              <a:spcBef>
                <a:spcPts val="0"/>
              </a:spcBef>
              <a:spcAft>
                <a:spcPts val="0"/>
              </a:spcAft>
              <a:buNone/>
            </a:pPr>
            <a:r>
              <a:rPr lang="en" sz="2200" dirty="0"/>
              <a:t>✂</a:t>
            </a:r>
            <a:endParaRPr sz="2200" dirty="0"/>
          </a:p>
        </p:txBody>
      </p:sp>
    </p:spTree>
  </p:cSld>
  <p:clrMapOvr>
    <a:masterClrMapping/>
  </p:clrMapOvr>
</p:sld>
</file>

<file path=ppt/theme/theme1.xml><?xml version="1.0" encoding="utf-8"?>
<a:theme xmlns:a="http://schemas.openxmlformats.org/drawingml/2006/main" name="Simple Light">
  <a:themeElements>
    <a:clrScheme name="Simple Light">
      <a:dk1>
        <a:srgbClr val="000000"/>
      </a:dk1>
      <a:lt1>
        <a:srgbClr val="FFFFFF"/>
      </a:lt1>
      <a:dk2>
        <a:srgbClr val="595959"/>
      </a:dk2>
      <a:lt2>
        <a:srgbClr val="EEEEEE"/>
      </a:lt2>
      <a:accent1>
        <a:srgbClr val="4285F4"/>
      </a:accent1>
      <a:accent2>
        <a:srgbClr val="212121"/>
      </a:accent2>
      <a:accent3>
        <a:srgbClr val="78909C"/>
      </a:accent3>
      <a:accent4>
        <a:srgbClr val="FFAB40"/>
      </a:accent4>
      <a:accent5>
        <a:srgbClr val="0097A7"/>
      </a:accent5>
      <a:accent6>
        <a:srgbClr val="EEFF41"/>
      </a:accent6>
      <a:hlink>
        <a:srgbClr val="0097A7"/>
      </a:hlink>
      <a:folHlink>
        <a:srgbClr val="0097A7"/>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0</TotalTime>
  <Words>384</Words>
  <Application>Microsoft Office PowerPoint</Application>
  <PresentationFormat>Custom</PresentationFormat>
  <Paragraphs>12</Paragraphs>
  <Slides>1</Slides>
  <Notes>1</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vt:i4>
      </vt:variant>
    </vt:vector>
  </HeadingPairs>
  <TitlesOfParts>
    <vt:vector size="4" baseType="lpstr">
      <vt:lpstr>Lato</vt:lpstr>
      <vt:lpstr>Arial</vt:lpstr>
      <vt:lpstr>Simple Light</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cp:lastModifiedBy>JR</cp:lastModifiedBy>
  <cp:revision>1</cp:revision>
  <dcterms:modified xsi:type="dcterms:W3CDTF">2023-03-03T16:36:02Z</dcterms:modified>
</cp:coreProperties>
</file>