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1FF4C1B-FE12-4F99-9899-F6CF791BCD7F}">
  <a:tblStyle styleId="{51FF4C1B-FE12-4F99-9899-F6CF791BCD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RESPETO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689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MOSTRAR RESPETO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916000"/>
          <a:ext cx="5867400" cy="7045425"/>
        </p:xfrm>
        <a:graphic>
          <a:graphicData uri="http://schemas.openxmlformats.org/drawingml/2006/table">
            <a:tbl>
              <a:tblPr>
                <a:noFill/>
                <a:tableStyleId>{51FF4C1B-FE12-4F99-9899-F6CF791BCD7F}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3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2000">
                          <a:latin typeface="Lato"/>
                          <a:ea typeface="Lato"/>
                          <a:cs typeface="Lato"/>
                          <a:sym typeface="Lato"/>
                        </a:rPr>
                        <a:t>¿Cómo puedo mostrar respeto?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2000">
                          <a:latin typeface="Lato"/>
                          <a:ea typeface="Lato"/>
                          <a:cs typeface="Lato"/>
                          <a:sym typeface="Lato"/>
                        </a:rPr>
                        <a:t>En la escuela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900">
                          <a:latin typeface="Lato"/>
                          <a:ea typeface="Lato"/>
                          <a:cs typeface="Lato"/>
                          <a:sym typeface="Lato"/>
                        </a:rPr>
                        <a:t>En mi casa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900">
                          <a:latin typeface="Lato"/>
                          <a:ea typeface="Lato"/>
                          <a:cs typeface="Lato"/>
                          <a:sym typeface="Lato"/>
                        </a:rPr>
                        <a:t>En la comunidad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1875" y="2804082"/>
            <a:ext cx="1931675" cy="162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5775"/>
          <a:stretch/>
        </p:blipFill>
        <p:spPr>
          <a:xfrm>
            <a:off x="1513577" y="4937396"/>
            <a:ext cx="1901831" cy="162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69231" y="7248550"/>
            <a:ext cx="2516957" cy="15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2023-03-03T16:13:49Z</dcterms:modified>
</cp:coreProperties>
</file>