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69" d="100"/>
          <a:sy n="69" d="100"/>
        </p:scale>
        <p:origin x="475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2d2e969f3e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2d2e969f3e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5" name="Google Shape;65;p14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67" name="Google Shape;67;p14"/>
          <p:cNvSpPr txBox="1"/>
          <p:nvPr/>
        </p:nvSpPr>
        <p:spPr>
          <a:xfrm>
            <a:off x="1321050" y="267000"/>
            <a:ext cx="5130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TERCER GRADO - QUINTO GRADO | TENER UNA ACTITUD POSITIVA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475200" y="767400"/>
            <a:ext cx="6822000" cy="7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4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PENSAMIENTOS NEGATIVOS</a:t>
            </a:r>
          </a:p>
        </p:txBody>
      </p:sp>
      <p:sp>
        <p:nvSpPr>
          <p:cNvPr id="69" name="Google Shape;69;p14"/>
          <p:cNvSpPr txBox="1"/>
          <p:nvPr/>
        </p:nvSpPr>
        <p:spPr>
          <a:xfrm>
            <a:off x="918150" y="1816813"/>
            <a:ext cx="5981100" cy="6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>
                <a:latin typeface="Lato"/>
                <a:ea typeface="Lato"/>
                <a:cs typeface="Lato"/>
                <a:sym typeface="Lato"/>
              </a:rPr>
              <a:t>Soy estúpido.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>
                <a:latin typeface="Lato"/>
                <a:ea typeface="Lato"/>
                <a:cs typeface="Lato"/>
                <a:sym typeface="Lato"/>
              </a:rPr>
              <a:t>Nunca hago nada bien.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>
                <a:latin typeface="Lato"/>
                <a:ea typeface="Lato"/>
                <a:cs typeface="Lato"/>
                <a:sym typeface="Lato"/>
              </a:rPr>
              <a:t>Soy malo para los deportes.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>
                <a:latin typeface="Lato"/>
                <a:ea typeface="Lato"/>
                <a:cs typeface="Lato"/>
                <a:sym typeface="Lato"/>
              </a:rPr>
              <a:t>Nadie quiere ser mi amigo.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>
                <a:latin typeface="Lato"/>
                <a:ea typeface="Lato"/>
                <a:cs typeface="Lato"/>
                <a:sym typeface="Lato"/>
              </a:rPr>
              <a:t>Todo es difícil.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>
                <a:latin typeface="Lato"/>
                <a:ea typeface="Lato"/>
                <a:cs typeface="Lato"/>
                <a:sym typeface="Lato"/>
              </a:rPr>
              <a:t>No sé dibujar.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>
                <a:latin typeface="Lato"/>
                <a:ea typeface="Lato"/>
                <a:cs typeface="Lato"/>
                <a:sym typeface="Lato"/>
              </a:rPr>
              <a:t>Todos son malos.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>
                <a:latin typeface="Lato"/>
                <a:ea typeface="Lato"/>
                <a:cs typeface="Lato"/>
                <a:sym typeface="Lato"/>
              </a:rPr>
              <a:t>Mi profesor siempre me grita.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>
                <a:latin typeface="Lato"/>
                <a:ea typeface="Lato"/>
                <a:cs typeface="Lato"/>
                <a:sym typeface="Lato"/>
              </a:rPr>
              <a:t>Odio las matemáticas.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>
                <a:latin typeface="Lato"/>
                <a:ea typeface="Lato"/>
                <a:cs typeface="Lato"/>
                <a:sym typeface="Lato"/>
              </a:rPr>
              <a:t>Mi hermano mayor nunca quiere jugar conmigo.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>
                <a:latin typeface="Lato"/>
                <a:ea typeface="Lato"/>
                <a:cs typeface="Lato"/>
                <a:sym typeface="Lato"/>
              </a:rPr>
              <a:t>El recreo es aburrido.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>
                <a:latin typeface="Lato"/>
                <a:ea typeface="Lato"/>
                <a:cs typeface="Lato"/>
                <a:sym typeface="Lato"/>
              </a:rPr>
              <a:t>Soy el peor lector.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>
                <a:latin typeface="Lato"/>
                <a:ea typeface="Lato"/>
                <a:cs typeface="Lato"/>
                <a:sym typeface="Lato"/>
              </a:rPr>
              <a:t>Voy a fallar en la escuela.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>
                <a:latin typeface="Lato"/>
                <a:ea typeface="Lato"/>
                <a:cs typeface="Lato"/>
                <a:sym typeface="Lato"/>
              </a:rPr>
              <a:t>En mi casa, siempre me gritan para que haga las tareas.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>
                <a:latin typeface="Lato"/>
                <a:ea typeface="Lato"/>
                <a:cs typeface="Lato"/>
                <a:sym typeface="Lato"/>
              </a:rPr>
              <a:t>Nunca hago nada divertido.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3</cp:revision>
  <dcterms:modified xsi:type="dcterms:W3CDTF">2023-03-03T16:21:34Z</dcterms:modified>
</cp:coreProperties>
</file>