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ic Sans MS" panose="030F0702030302020204" pitchFamily="66" charset="0"/>
      <p:regular r:id="rId5"/>
      <p:bold r:id="rId6"/>
      <p:italic r:id="rId7"/>
      <p:boldItalic r:id="rId8"/>
    </p:embeddedFont>
    <p:embeddedFont>
      <p:font typeface="Lato" panose="020F0502020204030203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itor 1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1A002F-32B1-4362-A4FF-14D6DD62CEDE}">
  <a:tblStyle styleId="{391A002F-32B1-4362-A4FF-14D6DD62CE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d2b03e6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d2b03e6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PERSEVERANCIA Y DAR LO MEJOR DE SÍ MISMO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580337"/>
            <a:ext cx="5981100" cy="118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0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OBJETIVOS DE LA PERSEVERANCIA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067258377"/>
              </p:ext>
            </p:extLst>
          </p:nvPr>
        </p:nvGraphicFramePr>
        <p:xfrm>
          <a:off x="975000" y="2012050"/>
          <a:ext cx="5867400" cy="914355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226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Mi objetivo a largo plazo es: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031850" y="3333425"/>
          <a:ext cx="5867400" cy="6025010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Cuando logre mi objetivo, será como...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71" name="Google Shape;71;p14"/>
          <p:cNvSpPr txBox="1"/>
          <p:nvPr/>
        </p:nvSpPr>
        <p:spPr>
          <a:xfrm>
            <a:off x="1766400" y="1675776"/>
            <a:ext cx="4284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latin typeface="Lato"/>
                <a:ea typeface="Lato"/>
                <a:cs typeface="Lato"/>
                <a:sym typeface="Lato"/>
              </a:rPr>
              <a:t>Cuando logre mi objetivo, será como...</a:t>
            </a:r>
          </a:p>
        </p:txBody>
      </p:sp>
      <p:graphicFrame>
        <p:nvGraphicFramePr>
          <p:cNvPr id="72" name="Google Shape;72;p14"/>
          <p:cNvGraphicFramePr/>
          <p:nvPr>
            <p:extLst>
              <p:ext uri="{D42A27DB-BD31-4B8C-83A1-F6EECF244321}">
                <p14:modId xmlns:p14="http://schemas.microsoft.com/office/powerpoint/2010/main" val="2989716765"/>
              </p:ext>
            </p:extLst>
          </p:nvPr>
        </p:nvGraphicFramePr>
        <p:xfrm>
          <a:off x="609500" y="2191793"/>
          <a:ext cx="6685700" cy="5134261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167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0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 a corto plazo 1: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Necesitaré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Tengo que hacer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ILUSTRACIÓN: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93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0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 a corto plazo 2: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Necesitaré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Tengo que hacer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ILUSTRACIÓN: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1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0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 a corto plazo 3: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Necesitaré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Tengo que hacer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ILUSTRACIÓN: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6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0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 a corto plazo 4: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Necesitaré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Tengo que hacer </a:t>
                      </a:r>
                      <a:b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</a:br>
                      <a:r>
                        <a:rPr lang="es-US" sz="1200" u="sng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 siguiente: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ILUSTRACIÓN: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32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3" name="Google Shape;73;p14"/>
          <p:cNvGraphicFramePr/>
          <p:nvPr/>
        </p:nvGraphicFramePr>
        <p:xfrm>
          <a:off x="609500" y="7139605"/>
          <a:ext cx="6685700" cy="2071745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334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8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 a largo plazo: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ILUSTRACIÓN:</a:t>
                      </a:r>
                    </a:p>
                  </a:txBody>
                  <a:tcPr marL="91425" marR="91425" marT="9142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Google Shape;57;p13">
            <a:extLst>
              <a:ext uri="{FF2B5EF4-FFF2-40B4-BE49-F238E27FC236}">
                <a16:creationId xmlns:a16="http://schemas.microsoft.com/office/drawing/2014/main" id="{3709FEAB-AFB8-471D-B7C0-6B45CA8C135C}"/>
              </a:ext>
            </a:extLst>
          </p:cNvPr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PERSEVERANCIA Y DAR LO MEJOR DE SÍ MISMO</a:t>
            </a:r>
          </a:p>
        </p:txBody>
      </p:sp>
      <p:sp>
        <p:nvSpPr>
          <p:cNvPr id="3" name="Google Shape;58;p13">
            <a:extLst>
              <a:ext uri="{FF2B5EF4-FFF2-40B4-BE49-F238E27FC236}">
                <a16:creationId xmlns:a16="http://schemas.microsoft.com/office/drawing/2014/main" id="{FB3F7D30-8C3F-E146-C5D9-0CC28D053C24}"/>
              </a:ext>
            </a:extLst>
          </p:cNvPr>
          <p:cNvSpPr txBox="1"/>
          <p:nvPr/>
        </p:nvSpPr>
        <p:spPr>
          <a:xfrm>
            <a:off x="918150" y="580337"/>
            <a:ext cx="5981100" cy="118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0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OBJETIVOS DE LA PERSEVERANCIA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156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Lato</vt:lpstr>
      <vt:lpstr>Arial</vt:lpstr>
      <vt:lpstr>Comic Sans MS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2023-03-03T16:31:25Z</dcterms:modified>
</cp:coreProperties>
</file>