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RESOLVER CONFLICTOS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491489"/>
            <a:ext cx="5981100" cy="118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“MENSAJE EN TERCERA PERSONA”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/>
          <a:srcRect/>
          <a:stretch/>
        </p:blipFill>
        <p:spPr>
          <a:xfrm>
            <a:off x="2106397" y="2785176"/>
            <a:ext cx="3604604" cy="639817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1682369"/>
            <a:ext cx="60681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Lee la conversación por mensajes de texto entre Naomi </a:t>
            </a:r>
            <a:br>
              <a:rPr lang="es-US" sz="1600" dirty="0">
                <a:latin typeface="Lato"/>
                <a:ea typeface="Lato"/>
                <a:cs typeface="Lato"/>
                <a:sym typeface="Lato"/>
              </a:rPr>
            </a:br>
            <a:r>
              <a:rPr lang="es-US" sz="1600" dirty="0">
                <a:latin typeface="Lato"/>
                <a:ea typeface="Lato"/>
                <a:cs typeface="Lato"/>
                <a:sym typeface="Lato"/>
              </a:rPr>
              <a:t>(mensajes en blanco) y su amiga (mensajes en azul).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600" b="1" dirty="0">
                <a:latin typeface="Lato"/>
                <a:ea typeface="Lato"/>
                <a:cs typeface="Lato"/>
                <a:sym typeface="Lato"/>
              </a:rPr>
              <a:t>¿Cómo te sentirías si fueras la amiga de Naomi?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2023-03-03T16:43:33Z</dcterms:modified>
</cp:coreProperties>
</file>