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749CE0-0578-46AF-BA1B-BECFF33A8EF0}">
  <a:tblStyle styleId="{E0749CE0-0578-46AF-BA1B-BECFF33A8E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3"/>
    <p:restoredTop sz="94715"/>
  </p:normalViewPr>
  <p:slideViewPr>
    <p:cSldViewPr snapToGrid="0">
      <p:cViewPr varScale="1">
        <p:scale>
          <a:sx n="69" d="100"/>
          <a:sy n="69" d="100"/>
        </p:scale>
        <p:origin x="1470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949759696"/>
              </p:ext>
            </p:extLst>
          </p:nvPr>
        </p:nvGraphicFramePr>
        <p:xfrm>
          <a:off x="1860550" y="3712609"/>
          <a:ext cx="4411331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411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me gusta cómo luce mi cabello.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>
            <p:extLst>
              <p:ext uri="{D42A27DB-BD31-4B8C-83A1-F6EECF244321}">
                <p14:modId xmlns:p14="http://schemas.microsoft.com/office/powerpoint/2010/main" val="1410386396"/>
              </p:ext>
            </p:extLst>
          </p:nvPr>
        </p:nvGraphicFramePr>
        <p:xfrm>
          <a:off x="1910707" y="7337309"/>
          <a:ext cx="4447314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447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7" name="Google Shape;77;p13"/>
          <p:cNvGraphicFramePr/>
          <p:nvPr>
            <p:extLst>
              <p:ext uri="{D42A27DB-BD31-4B8C-83A1-F6EECF244321}">
                <p14:modId xmlns:p14="http://schemas.microsoft.com/office/powerpoint/2010/main" val="1968201472"/>
              </p:ext>
            </p:extLst>
          </p:nvPr>
        </p:nvGraphicFramePr>
        <p:xfrm>
          <a:off x="2146300" y="8632709"/>
          <a:ext cx="4305056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05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Google Shape;78;p13"/>
          <p:cNvGraphicFramePr/>
          <p:nvPr>
            <p:extLst>
              <p:ext uri="{D42A27DB-BD31-4B8C-83A1-F6EECF244321}">
                <p14:modId xmlns:p14="http://schemas.microsoft.com/office/powerpoint/2010/main" val="3057955606"/>
              </p:ext>
            </p:extLst>
          </p:nvPr>
        </p:nvGraphicFramePr>
        <p:xfrm>
          <a:off x="1910707" y="8937509"/>
          <a:ext cx="4447314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447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918150" y="503615"/>
            <a:ext cx="5981100" cy="1279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PRÁCTICA DE “MENSAJE </a:t>
            </a:r>
            <a:b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 PRIMERA PERSONA”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759600" y="1654062"/>
            <a:ext cx="6253200" cy="64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i="1" dirty="0">
                <a:latin typeface="Lato"/>
                <a:ea typeface="Lato"/>
                <a:cs typeface="Lato"/>
                <a:sym typeface="Lato"/>
              </a:rPr>
              <a:t>Instrucciones: Lean los siguientes ejemplos.  Imaginen que esto les sucede a ustedes. Luego, escriban su propio “mensaje en primera persona” para cada ejemplo.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918200" y="2268230"/>
            <a:ext cx="5981100" cy="19533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93850" y="2303625"/>
            <a:ext cx="5905400" cy="98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latin typeface="Lato"/>
                <a:ea typeface="Lato"/>
                <a:cs typeface="Lato"/>
                <a:sym typeface="Lato"/>
              </a:rPr>
              <a:t>EJEMPLO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Tu madre te lleva a que te corten el cabello antes de visitar la casa </a:t>
            </a:r>
            <a:br>
              <a:rPr lang="es-US" sz="1300" dirty="0"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de tus abuelos. Pero tú no quieres que te corten el cabello.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106125" y="3106038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porque</a:t>
            </a: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3638134410"/>
              </p:ext>
            </p:extLst>
          </p:nvPr>
        </p:nvGraphicFramePr>
        <p:xfrm>
          <a:off x="2089149" y="3086989"/>
          <a:ext cx="4276061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276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molesto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706962637"/>
              </p:ext>
            </p:extLst>
          </p:nvPr>
        </p:nvGraphicFramePr>
        <p:xfrm>
          <a:off x="2089149" y="3407809"/>
          <a:ext cx="4276068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27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me haces cambiar el estilo de mi cabello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831025" y="4655400"/>
            <a:ext cx="5620324" cy="68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/>
            </a:pPr>
            <a:r>
              <a:rPr lang="es-US" b="1" dirty="0">
                <a:latin typeface="Lato"/>
                <a:ea typeface="Lato"/>
                <a:cs typeface="Lato"/>
                <a:sym typeface="Lato"/>
              </a:rPr>
              <a:t>Un compañero de equipo se ha estado burlando de los zapatos que usas para entrenar.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1182325" y="51206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3227754747"/>
              </p:ext>
            </p:extLst>
          </p:nvPr>
        </p:nvGraphicFramePr>
        <p:xfrm>
          <a:off x="2146276" y="5111490"/>
          <a:ext cx="4305073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05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1442569012"/>
              </p:ext>
            </p:extLst>
          </p:nvPr>
        </p:nvGraphicFramePr>
        <p:xfrm>
          <a:off x="2146284" y="5432309"/>
          <a:ext cx="4305072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0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3023936052"/>
              </p:ext>
            </p:extLst>
          </p:nvPr>
        </p:nvGraphicFramePr>
        <p:xfrm>
          <a:off x="1910707" y="5737109"/>
          <a:ext cx="4447314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447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831025" y="6255600"/>
            <a:ext cx="687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2"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Tu compañero de clase no te deja unirte a su juego en el recreo.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1182325" y="67208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graphicFrame>
        <p:nvGraphicFramePr>
          <p:cNvPr id="71" name="Google Shape;71;p13"/>
          <p:cNvGraphicFramePr/>
          <p:nvPr>
            <p:extLst>
              <p:ext uri="{D42A27DB-BD31-4B8C-83A1-F6EECF244321}">
                <p14:modId xmlns:p14="http://schemas.microsoft.com/office/powerpoint/2010/main" val="4216479888"/>
              </p:ext>
            </p:extLst>
          </p:nvPr>
        </p:nvGraphicFramePr>
        <p:xfrm>
          <a:off x="2146284" y="6711690"/>
          <a:ext cx="430506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05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4123712037"/>
              </p:ext>
            </p:extLst>
          </p:nvPr>
        </p:nvGraphicFramePr>
        <p:xfrm>
          <a:off x="2146292" y="7032509"/>
          <a:ext cx="4305064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0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Google Shape;74;p13"/>
          <p:cNvSpPr txBox="1"/>
          <p:nvPr/>
        </p:nvSpPr>
        <p:spPr>
          <a:xfrm>
            <a:off x="831025" y="7855800"/>
            <a:ext cx="646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3"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Tus hermanos dicen que eres un “nerdo” porque te gusta leer.</a:t>
            </a:r>
          </a:p>
        </p:txBody>
      </p:sp>
      <p:sp>
        <p:nvSpPr>
          <p:cNvPr id="75" name="Google Shape;75;p13"/>
          <p:cNvSpPr txBox="1"/>
          <p:nvPr/>
        </p:nvSpPr>
        <p:spPr>
          <a:xfrm>
            <a:off x="1182325" y="83210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porque</a:t>
            </a:r>
          </a:p>
        </p:txBody>
      </p:sp>
      <p:graphicFrame>
        <p:nvGraphicFramePr>
          <p:cNvPr id="76" name="Google Shape;76;p13"/>
          <p:cNvGraphicFramePr/>
          <p:nvPr>
            <p:extLst>
              <p:ext uri="{D42A27DB-BD31-4B8C-83A1-F6EECF244321}">
                <p14:modId xmlns:p14="http://schemas.microsoft.com/office/powerpoint/2010/main" val="2383829337"/>
              </p:ext>
            </p:extLst>
          </p:nvPr>
        </p:nvGraphicFramePr>
        <p:xfrm>
          <a:off x="2146292" y="8311890"/>
          <a:ext cx="4305057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0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" name="Google Shape;79;p13"/>
          <p:cNvSpPr txBox="1"/>
          <p:nvPr/>
        </p:nvSpPr>
        <p:spPr>
          <a:xfrm>
            <a:off x="918274" y="4266200"/>
            <a:ext cx="6253199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Completa los espacios en blanco de los siguientes mensajes en primera persona:</a:t>
            </a:r>
          </a:p>
        </p:txBody>
      </p:sp>
      <p:sp>
        <p:nvSpPr>
          <p:cNvPr id="80" name="Google Shape;80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1199800" y="267000"/>
            <a:ext cx="565445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TERCER GRADO - QUINTO GRADO | RESOLVER CONFLICTOS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176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2023-03-03T16:34:49Z</dcterms:modified>
</cp:coreProperties>
</file>