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TERCER GRADO - QUINTO GRADO | PERSEVERANCIA Y DAR LO MEJOR DE SÍ MISMO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67400"/>
            <a:ext cx="5981100" cy="6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0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EMOTICONES DE EMOCIONES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816813"/>
            <a:ext cx="59811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438" y="1611600"/>
            <a:ext cx="7013175" cy="703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2023-03-03T16:21:13Z</dcterms:modified>
</cp:coreProperties>
</file>