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38DFBE-00D6-4471-8284-BE4869F27AD9}">
  <a:tblStyle styleId="{5938DFBE-00D6-4471-8284-BE4869F27A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758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25" y="6507075"/>
            <a:ext cx="7226125" cy="30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398812"/>
            <a:ext cx="4606451" cy="49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15C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TERCER GRADO - QUINTO GRADO | SER UN BUEN AMIGO</a:t>
            </a:r>
          </a:p>
        </p:txBody>
      </p:sp>
      <p:sp>
        <p:nvSpPr>
          <p:cNvPr id="60" name="Google Shape;60;p13"/>
          <p:cNvSpPr txBox="1"/>
          <p:nvPr/>
        </p:nvSpPr>
        <p:spPr>
          <a:xfrm>
            <a:off x="813450" y="713638"/>
            <a:ext cx="6145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1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PASTEL DE ATRIBUTOS</a:t>
            </a:r>
          </a:p>
        </p:txBody>
      </p:sp>
      <p:graphicFrame>
        <p:nvGraphicFramePr>
          <p:cNvPr id="61" name="Google Shape;61;p13"/>
          <p:cNvGraphicFramePr/>
          <p:nvPr/>
        </p:nvGraphicFramePr>
        <p:xfrm>
          <a:off x="4341000" y="1475875"/>
          <a:ext cx="2195025" cy="1402005"/>
        </p:xfrm>
        <a:graphic>
          <a:graphicData uri="http://schemas.openxmlformats.org/drawingml/2006/table">
            <a:tbl>
              <a:tblPr>
                <a:noFill/>
                <a:tableStyleId>{5938DFBE-00D6-4471-8284-BE4869F27AD9}</a:tableStyleId>
              </a:tblPr>
              <a:tblGrid>
                <a:gridCol w="219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b="1">
                          <a:latin typeface="Lato"/>
                          <a:ea typeface="Lato"/>
                          <a:cs typeface="Lato"/>
                          <a:sym typeface="Lato"/>
                        </a:rPr>
                        <a:t>Ejemplo(s)</a:t>
                      </a:r>
                    </a:p>
                  </a:txBody>
                  <a:tcPr marL="0" marR="91425" marT="0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5072625" y="3191275"/>
          <a:ext cx="2195025" cy="1402005"/>
        </p:xfrm>
        <a:graphic>
          <a:graphicData uri="http://schemas.openxmlformats.org/drawingml/2006/table">
            <a:tbl>
              <a:tblPr>
                <a:noFill/>
                <a:tableStyleId>{5938DFBE-00D6-4471-8284-BE4869F27AD9}</a:tableStyleId>
              </a:tblPr>
              <a:tblGrid>
                <a:gridCol w="219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b="1">
                          <a:latin typeface="Lato"/>
                          <a:ea typeface="Lato"/>
                          <a:cs typeface="Lato"/>
                          <a:sym typeface="Lato"/>
                        </a:rPr>
                        <a:t>Ejemplo(s)</a:t>
                      </a:r>
                    </a:p>
                  </a:txBody>
                  <a:tcPr marL="0" marR="91425" marT="0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4456000" y="5007800"/>
          <a:ext cx="2195025" cy="1402005"/>
        </p:xfrm>
        <a:graphic>
          <a:graphicData uri="http://schemas.openxmlformats.org/drawingml/2006/table">
            <a:tbl>
              <a:tblPr>
                <a:noFill/>
                <a:tableStyleId>{5938DFBE-00D6-4471-8284-BE4869F27AD9}</a:tableStyleId>
              </a:tblPr>
              <a:tblGrid>
                <a:gridCol w="219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b="1">
                          <a:latin typeface="Lato"/>
                          <a:ea typeface="Lato"/>
                          <a:cs typeface="Lato"/>
                          <a:sym typeface="Lato"/>
                        </a:rPr>
                        <a:t>Ejemplo(s)</a:t>
                      </a:r>
                    </a:p>
                  </a:txBody>
                  <a:tcPr marL="0" marR="91425" marT="0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" name="Google Shape;64;p13"/>
          <p:cNvSpPr txBox="1"/>
          <p:nvPr/>
        </p:nvSpPr>
        <p:spPr>
          <a:xfrm rot="-2700000">
            <a:off x="2204179" y="1857510"/>
            <a:ext cx="985141" cy="40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445998" y="3742738"/>
            <a:ext cx="10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 rot="2516767">
            <a:off x="2294524" y="5528190"/>
            <a:ext cx="963599" cy="4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2023-03-03T16:18:57Z</dcterms:modified>
</cp:coreProperties>
</file>