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460" y="58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99250" y="1774563"/>
            <a:ext cx="7218900" cy="7290900"/>
          </a:xfrm>
          <a:prstGeom prst="rect">
            <a:avLst/>
          </a:prstGeom>
          <a:solidFill>
            <a:srgbClr val="56AE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5" y="9392750"/>
            <a:ext cx="1373850" cy="6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9863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AMABILIDAD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389400" y="710338"/>
            <a:ext cx="70386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4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COLOREADO DE LA AMABILIDAD</a:t>
            </a: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389691" y="1917437"/>
            <a:ext cx="6993017" cy="70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2023-03-07T21:42:01Z</dcterms:modified>
</cp:coreProperties>
</file>