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47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28025" y="2038474"/>
            <a:ext cx="6900000" cy="7018439"/>
          </a:xfrm>
          <a:prstGeom prst="rect">
            <a:avLst/>
          </a:prstGeom>
          <a:solidFill>
            <a:srgbClr val="56AE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70975" y="5821114"/>
            <a:ext cx="6614100" cy="301242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AMABILIDAD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389400" y="862738"/>
            <a:ext cx="70386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4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IMAGEN DE LA AMABILIDAD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670975" y="2186619"/>
            <a:ext cx="6614100" cy="329604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24B363-CF10-BC2D-6CC5-D60B623BFE69}"/>
              </a:ext>
            </a:extLst>
          </p:cNvPr>
          <p:cNvSpPr/>
          <p:nvPr/>
        </p:nvSpPr>
        <p:spPr>
          <a:xfrm>
            <a:off x="667656" y="6458595"/>
            <a:ext cx="674279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600" b="0" cap="none" spc="0" dirty="0">
                <a:ln w="19050">
                  <a:solidFill>
                    <a:schemeClr val="tx1"/>
                  </a:solidFill>
                  <a:prstDash val="dash"/>
                </a:ln>
                <a:noFill/>
              </a:rPr>
              <a:t>AMABLE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Personalizado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BT</cp:lastModifiedBy>
  <cp:revision>1</cp:revision>
  <dcterms:modified xsi:type="dcterms:W3CDTF">2023-03-08T18:09:54Z</dcterms:modified>
</cp:coreProperties>
</file>