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  <p:embeddedFont>
      <p:font typeface="Lato Black" panose="020F0A02020204030203" pitchFamily="34" charset="0"/>
      <p:bold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07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5" y="9392750"/>
            <a:ext cx="1373850" cy="66565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910175" y="88208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JARDÍN DE INFANTES - SEGUNDO GRADO | AMABILIDAD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272670" y="940300"/>
            <a:ext cx="7038600" cy="8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44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BINGO DE AMABILIDAD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1017572" y="2142200"/>
            <a:ext cx="5924808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b="1" dirty="0">
                <a:latin typeface="Lato"/>
                <a:ea typeface="Lato"/>
                <a:cs typeface="Lato"/>
                <a:sym typeface="Lato"/>
              </a:rPr>
              <a:t>¡Ser amable es fácil y divertido! Haz un círculo en los cuadrados a medida que hagas los actos de amabilidad. ¿Puedes hacer un círculo en todos los cuadrados?</a:t>
            </a:r>
          </a:p>
        </p:txBody>
      </p:sp>
      <p:sp>
        <p:nvSpPr>
          <p:cNvPr id="60" name="Google Shape;60;p13"/>
          <p:cNvSpPr/>
          <p:nvPr/>
        </p:nvSpPr>
        <p:spPr>
          <a:xfrm>
            <a:off x="769730" y="3138150"/>
            <a:ext cx="1958400" cy="1875600"/>
          </a:xfrm>
          <a:prstGeom prst="rect">
            <a:avLst/>
          </a:prstGeom>
          <a:solidFill>
            <a:srgbClr val="009BDE"/>
          </a:solidFill>
          <a:ln w="9525" cap="flat" cmpd="sng">
            <a:solidFill>
              <a:srgbClr val="009BD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2876855" y="3138150"/>
            <a:ext cx="1958400" cy="1875600"/>
          </a:xfrm>
          <a:prstGeom prst="rect">
            <a:avLst/>
          </a:prstGeom>
          <a:solidFill>
            <a:srgbClr val="EFA54F"/>
          </a:solidFill>
          <a:ln w="9525" cap="flat" cmpd="sng">
            <a:solidFill>
              <a:srgbClr val="EFA5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4983980" y="3138150"/>
            <a:ext cx="1958400" cy="1875600"/>
          </a:xfrm>
          <a:prstGeom prst="rect">
            <a:avLst/>
          </a:prstGeom>
          <a:solidFill>
            <a:srgbClr val="009BDE"/>
          </a:solidFill>
          <a:ln w="9525" cap="flat" cmpd="sng">
            <a:solidFill>
              <a:srgbClr val="009BD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2876855" y="5187350"/>
            <a:ext cx="1958400" cy="1875600"/>
          </a:xfrm>
          <a:prstGeom prst="rect">
            <a:avLst/>
          </a:prstGeom>
          <a:solidFill>
            <a:srgbClr val="009BDE"/>
          </a:solidFill>
          <a:ln w="9525" cap="flat" cmpd="sng">
            <a:solidFill>
              <a:srgbClr val="009BD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4983980" y="7198300"/>
            <a:ext cx="1958400" cy="1875600"/>
          </a:xfrm>
          <a:prstGeom prst="rect">
            <a:avLst/>
          </a:prstGeom>
          <a:solidFill>
            <a:srgbClr val="009BDE"/>
          </a:solidFill>
          <a:ln w="9525" cap="flat" cmpd="sng">
            <a:solidFill>
              <a:srgbClr val="009BD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4983980" y="5187350"/>
            <a:ext cx="1958400" cy="1875600"/>
          </a:xfrm>
          <a:prstGeom prst="rect">
            <a:avLst/>
          </a:prstGeom>
          <a:solidFill>
            <a:srgbClr val="EFA54F"/>
          </a:solidFill>
          <a:ln w="9525" cap="flat" cmpd="sng">
            <a:solidFill>
              <a:srgbClr val="EFA5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769730" y="5187350"/>
            <a:ext cx="1958400" cy="1875600"/>
          </a:xfrm>
          <a:prstGeom prst="rect">
            <a:avLst/>
          </a:prstGeom>
          <a:solidFill>
            <a:srgbClr val="EFA54F"/>
          </a:solidFill>
          <a:ln w="9525" cap="flat" cmpd="sng">
            <a:solidFill>
              <a:srgbClr val="EFA5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769730" y="7198300"/>
            <a:ext cx="1958400" cy="1875600"/>
          </a:xfrm>
          <a:prstGeom prst="rect">
            <a:avLst/>
          </a:prstGeom>
          <a:solidFill>
            <a:srgbClr val="009BDE"/>
          </a:solidFill>
          <a:ln w="9525" cap="flat" cmpd="sng">
            <a:solidFill>
              <a:srgbClr val="009BD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2876855" y="7198300"/>
            <a:ext cx="1958400" cy="1875600"/>
          </a:xfrm>
          <a:prstGeom prst="rect">
            <a:avLst/>
          </a:prstGeom>
          <a:solidFill>
            <a:srgbClr val="EFA54F"/>
          </a:solidFill>
          <a:ln w="9525" cap="flat" cmpd="sng">
            <a:solidFill>
              <a:srgbClr val="EFA5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930680" y="3493692"/>
            <a:ext cx="1636500" cy="1107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 dirty="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Preguntarle a alguien sobre su día</a:t>
            </a:r>
          </a:p>
        </p:txBody>
      </p:sp>
      <p:sp>
        <p:nvSpPr>
          <p:cNvPr id="70" name="Google Shape;70;p13"/>
          <p:cNvSpPr txBox="1"/>
          <p:nvPr/>
        </p:nvSpPr>
        <p:spPr>
          <a:xfrm>
            <a:off x="3222155" y="3521850"/>
            <a:ext cx="12678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 dirty="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Ayudar a alguien a limpiar</a:t>
            </a:r>
          </a:p>
        </p:txBody>
      </p:sp>
      <p:sp>
        <p:nvSpPr>
          <p:cNvPr id="71" name="Google Shape;71;p13"/>
          <p:cNvSpPr txBox="1"/>
          <p:nvPr/>
        </p:nvSpPr>
        <p:spPr>
          <a:xfrm>
            <a:off x="5144930" y="3367950"/>
            <a:ext cx="1636500" cy="1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 dirty="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Levantar la mano antes de hablar en clase</a:t>
            </a:r>
          </a:p>
        </p:txBody>
      </p:sp>
      <p:sp>
        <p:nvSpPr>
          <p:cNvPr id="72" name="Google Shape;72;p13"/>
          <p:cNvSpPr txBox="1"/>
          <p:nvPr/>
        </p:nvSpPr>
        <p:spPr>
          <a:xfrm>
            <a:off x="781955" y="5533739"/>
            <a:ext cx="1933950" cy="1107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 dirty="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Decir algo agradable a cinco personas</a:t>
            </a:r>
          </a:p>
        </p:txBody>
      </p:sp>
      <p:sp>
        <p:nvSpPr>
          <p:cNvPr id="73" name="Google Shape;73;p13"/>
          <p:cNvSpPr txBox="1"/>
          <p:nvPr/>
        </p:nvSpPr>
        <p:spPr>
          <a:xfrm>
            <a:off x="3073430" y="5571050"/>
            <a:ext cx="156525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 dirty="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Compartir con los demás</a:t>
            </a:r>
          </a:p>
        </p:txBody>
      </p:sp>
      <p:sp>
        <p:nvSpPr>
          <p:cNvPr id="74" name="Google Shape;74;p13"/>
          <p:cNvSpPr txBox="1"/>
          <p:nvPr/>
        </p:nvSpPr>
        <p:spPr>
          <a:xfrm>
            <a:off x="5329280" y="5590450"/>
            <a:ext cx="1267800" cy="1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 dirty="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Abrir la puerta a alguien</a:t>
            </a:r>
          </a:p>
        </p:txBody>
      </p:sp>
      <p:sp>
        <p:nvSpPr>
          <p:cNvPr id="75" name="Google Shape;75;p13"/>
          <p:cNvSpPr txBox="1"/>
          <p:nvPr/>
        </p:nvSpPr>
        <p:spPr>
          <a:xfrm>
            <a:off x="930680" y="7428100"/>
            <a:ext cx="1636500" cy="141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 dirty="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Invitar a alguien a jugar contigo</a:t>
            </a:r>
          </a:p>
        </p:txBody>
      </p:sp>
      <p:sp>
        <p:nvSpPr>
          <p:cNvPr id="76" name="Google Shape;76;p13"/>
          <p:cNvSpPr txBox="1"/>
          <p:nvPr/>
        </p:nvSpPr>
        <p:spPr>
          <a:xfrm>
            <a:off x="2889080" y="7428100"/>
            <a:ext cx="1933950" cy="141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 dirty="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Hacer un regalo hecho a mano para alguien</a:t>
            </a:r>
          </a:p>
        </p:txBody>
      </p:sp>
      <p:sp>
        <p:nvSpPr>
          <p:cNvPr id="77" name="Google Shape;77;p13"/>
          <p:cNvSpPr txBox="1"/>
          <p:nvPr/>
        </p:nvSpPr>
        <p:spPr>
          <a:xfrm>
            <a:off x="5329280" y="7756077"/>
            <a:ext cx="12678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 dirty="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Decir gracias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Lato Black</vt:lpstr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2023-03-07T20:54:43Z</dcterms:modified>
</cp:coreProperties>
</file>