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5571982-BDE7-44BD-B725-18FF29C4A8B9}">
  <a:tblStyle styleId="{75571982-BDE7-44BD-B725-18FF29C4A8B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69" d="100"/>
          <a:sy n="69" d="100"/>
        </p:scale>
        <p:origin x="1404" y="8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DESARROLLAR LA CONFIANZA | IDENTIFICAR FORTALEZAS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826675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ENTREVISTA SOBRE FORTALEZAS</a:t>
            </a:r>
          </a:p>
        </p:txBody>
      </p:sp>
      <p:graphicFrame>
        <p:nvGraphicFramePr>
          <p:cNvPr id="59" name="Google Shape;59;p13"/>
          <p:cNvGraphicFramePr/>
          <p:nvPr>
            <p:extLst>
              <p:ext uri="{D42A27DB-BD31-4B8C-83A1-F6EECF244321}">
                <p14:modId xmlns:p14="http://schemas.microsoft.com/office/powerpoint/2010/main" val="649897449"/>
              </p:ext>
            </p:extLst>
          </p:nvPr>
        </p:nvGraphicFramePr>
        <p:xfrm>
          <a:off x="3149675" y="1732550"/>
          <a:ext cx="3782276" cy="396210"/>
        </p:xfrm>
        <a:graphic>
          <a:graphicData uri="http://schemas.openxmlformats.org/drawingml/2006/table">
            <a:tbl>
              <a:tblPr>
                <a:noFill/>
                <a:tableStyleId>{75571982-BDE7-44BD-B725-18FF29C4A8B9}</a:tableStyleId>
              </a:tblPr>
              <a:tblGrid>
                <a:gridCol w="37822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0" name="Google Shape;60;p13"/>
          <p:cNvSpPr txBox="1"/>
          <p:nvPr/>
        </p:nvSpPr>
        <p:spPr>
          <a:xfrm>
            <a:off x="918149" y="1732550"/>
            <a:ext cx="2409075" cy="4770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s-US" sz="1900" dirty="0">
                <a:latin typeface="Lato"/>
                <a:ea typeface="Lato"/>
                <a:cs typeface="Lato"/>
                <a:sym typeface="Lato"/>
              </a:rPr>
              <a:t>Cinco fortalezas de </a:t>
            </a:r>
          </a:p>
        </p:txBody>
      </p:sp>
      <p:sp>
        <p:nvSpPr>
          <p:cNvPr id="62" name="Google Shape;62;p13"/>
          <p:cNvSpPr txBox="1"/>
          <p:nvPr/>
        </p:nvSpPr>
        <p:spPr>
          <a:xfrm>
            <a:off x="3149673" y="2127190"/>
            <a:ext cx="3782275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Nombre de la persona entrevistada</a:t>
            </a:r>
          </a:p>
        </p:txBody>
      </p:sp>
      <p:graphicFrame>
        <p:nvGraphicFramePr>
          <p:cNvPr id="63" name="Google Shape;63;p13"/>
          <p:cNvGraphicFramePr/>
          <p:nvPr>
            <p:extLst>
              <p:ext uri="{D42A27DB-BD31-4B8C-83A1-F6EECF244321}">
                <p14:modId xmlns:p14="http://schemas.microsoft.com/office/powerpoint/2010/main" val="1728159749"/>
              </p:ext>
            </p:extLst>
          </p:nvPr>
        </p:nvGraphicFramePr>
        <p:xfrm>
          <a:off x="918150" y="2645900"/>
          <a:ext cx="6013800" cy="5661875"/>
        </p:xfrm>
        <a:graphic>
          <a:graphicData uri="http://schemas.openxmlformats.org/drawingml/2006/table">
            <a:tbl>
              <a:tblPr>
                <a:noFill/>
                <a:tableStyleId>{75571982-BDE7-44BD-B725-18FF29C4A8B9}</a:tableStyleId>
              </a:tblPr>
              <a:tblGrid>
                <a:gridCol w="601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32375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1"/>
                        </a:buClr>
                        <a:buSzPct val="100000"/>
                        <a:buFont typeface="Lato"/>
                        <a:buAutoNum type="arabicPeriod"/>
                      </a:pPr>
                      <a:r>
                        <a:rPr lang="es-US" dirty="0">
                          <a:solidFill>
                            <a:schemeClr val="tx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2375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 startAt="2"/>
                      </a:pPr>
                      <a:r>
                        <a:rPr lang="es-US" dirty="0">
                          <a:solidFill>
                            <a:schemeClr val="tx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tx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tx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2375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 startAt="3"/>
                      </a:pPr>
                      <a:r>
                        <a:rPr lang="es-US">
                          <a:solidFill>
                            <a:schemeClr val="tx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solidFill>
                          <a:schemeClr val="tx1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2375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 startAt="4"/>
                      </a:pPr>
                      <a:r>
                        <a:rPr lang="es-US">
                          <a:solidFill>
                            <a:schemeClr val="tx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2375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 startAt="5"/>
                      </a:pPr>
                      <a:r>
                        <a:rPr lang="es-US" dirty="0">
                          <a:solidFill>
                            <a:schemeClr val="tx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 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4" name="Google Shape;64;p13"/>
          <p:cNvGraphicFramePr/>
          <p:nvPr>
            <p:extLst>
              <p:ext uri="{D42A27DB-BD31-4B8C-83A1-F6EECF244321}">
                <p14:modId xmlns:p14="http://schemas.microsoft.com/office/powerpoint/2010/main" val="3076447338"/>
              </p:ext>
            </p:extLst>
          </p:nvPr>
        </p:nvGraphicFramePr>
        <p:xfrm>
          <a:off x="3367314" y="8307775"/>
          <a:ext cx="2870661" cy="396210"/>
        </p:xfrm>
        <a:graphic>
          <a:graphicData uri="http://schemas.openxmlformats.org/drawingml/2006/table">
            <a:tbl>
              <a:tblPr>
                <a:noFill/>
                <a:tableStyleId>{75571982-BDE7-44BD-B725-18FF29C4A8B9}</a:tableStyleId>
              </a:tblPr>
              <a:tblGrid>
                <a:gridCol w="2870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5" name="Google Shape;65;p13"/>
          <p:cNvSpPr txBox="1"/>
          <p:nvPr/>
        </p:nvSpPr>
        <p:spPr>
          <a:xfrm>
            <a:off x="918150" y="8307775"/>
            <a:ext cx="324745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900" dirty="0">
                <a:latin typeface="Lato"/>
                <a:ea typeface="Lato"/>
                <a:cs typeface="Lato"/>
                <a:sym typeface="Lato"/>
              </a:rPr>
              <a:t>Entrevista a cargo de </a:t>
            </a:r>
          </a:p>
        </p:txBody>
      </p:sp>
      <p:sp>
        <p:nvSpPr>
          <p:cNvPr id="66" name="Google Shape;66;p13"/>
          <p:cNvSpPr txBox="1"/>
          <p:nvPr/>
        </p:nvSpPr>
        <p:spPr>
          <a:xfrm>
            <a:off x="3563537" y="8703975"/>
            <a:ext cx="2459891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Nombre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</Words>
  <Application>Microsoft Office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3</cp:revision>
  <dcterms:modified xsi:type="dcterms:W3CDTF">2023-03-06T19:02:02Z</dcterms:modified>
</cp:coreProperties>
</file>