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embeddedFontLst>
    <p:embeddedFont>
      <p:font typeface="Lato" panose="020F0502020204030203" pitchFamily="34" charset="0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F422CFB-6A01-48C4-8AA8-68894AA8B287}">
  <a:tblStyle styleId="{AF422CFB-6A01-48C4-8AA8-68894AA8B28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66" d="100"/>
          <a:sy n="66" d="100"/>
        </p:scale>
        <p:origin x="2082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20c3bdabd1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20c3bdabd1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86455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DESARROLLAR LA CONFIANZA | ESTABLECER LO QUE ES IMPORTANTE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826675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LOS 10 PRINCIPALES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1508840"/>
            <a:ext cx="4072304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>
                <a:latin typeface="Lato"/>
                <a:ea typeface="Lato"/>
                <a:cs typeface="Lato"/>
                <a:sym typeface="Lato"/>
              </a:rPr>
              <a:t>Las 10 personas principales en mi vida:</a:t>
            </a:r>
          </a:p>
        </p:txBody>
      </p:sp>
      <p:graphicFrame>
        <p:nvGraphicFramePr>
          <p:cNvPr id="60" name="Google Shape;60;p13"/>
          <p:cNvGraphicFramePr/>
          <p:nvPr/>
        </p:nvGraphicFramePr>
        <p:xfrm>
          <a:off x="918150" y="1917050"/>
          <a:ext cx="2968050" cy="1904850"/>
        </p:xfrm>
        <a:graphic>
          <a:graphicData uri="http://schemas.openxmlformats.org/drawingml/2006/table">
            <a:tbl>
              <a:tblPr>
                <a:noFill/>
                <a:tableStyleId>{AF422CFB-6A01-48C4-8AA8-68894AA8B287}</a:tableStyleId>
              </a:tblPr>
              <a:tblGrid>
                <a:gridCol w="296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3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1. 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2. 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3.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4.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5.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3886200" y="1917050"/>
          <a:ext cx="2968050" cy="1904850"/>
        </p:xfrm>
        <a:graphic>
          <a:graphicData uri="http://schemas.openxmlformats.org/drawingml/2006/table">
            <a:tbl>
              <a:tblPr>
                <a:noFill/>
                <a:tableStyleId>{AF422CFB-6A01-48C4-8AA8-68894AA8B287}</a:tableStyleId>
              </a:tblPr>
              <a:tblGrid>
                <a:gridCol w="296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3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6. 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7. 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8.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9.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10.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2" name="Google Shape;62;p13"/>
          <p:cNvSpPr txBox="1"/>
          <p:nvPr/>
        </p:nvSpPr>
        <p:spPr>
          <a:xfrm>
            <a:off x="940649" y="4068740"/>
            <a:ext cx="5181181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>
                <a:latin typeface="Lato"/>
                <a:ea typeface="Lato"/>
                <a:cs typeface="Lato"/>
                <a:sym typeface="Lato"/>
              </a:rPr>
              <a:t>Las 10 cosas principales que me gusta hacer:</a:t>
            </a:r>
          </a:p>
        </p:txBody>
      </p:sp>
      <p:graphicFrame>
        <p:nvGraphicFramePr>
          <p:cNvPr id="63" name="Google Shape;63;p13"/>
          <p:cNvGraphicFramePr/>
          <p:nvPr/>
        </p:nvGraphicFramePr>
        <p:xfrm>
          <a:off x="940650" y="4476950"/>
          <a:ext cx="2968050" cy="1904850"/>
        </p:xfrm>
        <a:graphic>
          <a:graphicData uri="http://schemas.openxmlformats.org/drawingml/2006/table">
            <a:tbl>
              <a:tblPr>
                <a:noFill/>
                <a:tableStyleId>{AF422CFB-6A01-48C4-8AA8-68894AA8B287}</a:tableStyleId>
              </a:tblPr>
              <a:tblGrid>
                <a:gridCol w="296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3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1. 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2. 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3.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4.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5.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4" name="Google Shape;64;p13"/>
          <p:cNvGraphicFramePr/>
          <p:nvPr/>
        </p:nvGraphicFramePr>
        <p:xfrm>
          <a:off x="3908700" y="4476950"/>
          <a:ext cx="2968050" cy="1904850"/>
        </p:xfrm>
        <a:graphic>
          <a:graphicData uri="http://schemas.openxmlformats.org/drawingml/2006/table">
            <a:tbl>
              <a:tblPr>
                <a:noFill/>
                <a:tableStyleId>{AF422CFB-6A01-48C4-8AA8-68894AA8B287}</a:tableStyleId>
              </a:tblPr>
              <a:tblGrid>
                <a:gridCol w="296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3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6. 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7. 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8.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9.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10.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5" name="Google Shape;65;p13"/>
          <p:cNvSpPr txBox="1"/>
          <p:nvPr/>
        </p:nvSpPr>
        <p:spPr>
          <a:xfrm>
            <a:off x="918149" y="6628640"/>
            <a:ext cx="4940209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>
                <a:latin typeface="Lato"/>
                <a:ea typeface="Lato"/>
                <a:cs typeface="Lato"/>
                <a:sym typeface="Lato"/>
              </a:rPr>
              <a:t>Los 10 lugares principales a los que me gusta ir:</a:t>
            </a:r>
          </a:p>
        </p:txBody>
      </p:sp>
      <p:graphicFrame>
        <p:nvGraphicFramePr>
          <p:cNvPr id="66" name="Google Shape;66;p13"/>
          <p:cNvGraphicFramePr/>
          <p:nvPr/>
        </p:nvGraphicFramePr>
        <p:xfrm>
          <a:off x="918150" y="7036850"/>
          <a:ext cx="2968050" cy="1904850"/>
        </p:xfrm>
        <a:graphic>
          <a:graphicData uri="http://schemas.openxmlformats.org/drawingml/2006/table">
            <a:tbl>
              <a:tblPr>
                <a:noFill/>
                <a:tableStyleId>{AF422CFB-6A01-48C4-8AA8-68894AA8B287}</a:tableStyleId>
              </a:tblPr>
              <a:tblGrid>
                <a:gridCol w="296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3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1. 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2. 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3.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4.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5.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7" name="Google Shape;67;p13"/>
          <p:cNvGraphicFramePr/>
          <p:nvPr/>
        </p:nvGraphicFramePr>
        <p:xfrm>
          <a:off x="3886200" y="7036850"/>
          <a:ext cx="2968050" cy="1904850"/>
        </p:xfrm>
        <a:graphic>
          <a:graphicData uri="http://schemas.openxmlformats.org/drawingml/2006/table">
            <a:tbl>
              <a:tblPr>
                <a:noFill/>
                <a:tableStyleId>{AF422CFB-6A01-48C4-8AA8-68894AA8B287}</a:tableStyleId>
              </a:tblPr>
              <a:tblGrid>
                <a:gridCol w="296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3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6. 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7. 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8.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9.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10.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3" name="Google Shape;73;p14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4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75" name="Google Shape;75;p14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DESARROLLAR LA CONFIANZA | ESTABLECER LO QUE ES IMPORTANTE</a:t>
            </a:r>
          </a:p>
        </p:txBody>
      </p:sp>
      <p:sp>
        <p:nvSpPr>
          <p:cNvPr id="76" name="Google Shape;76;p14"/>
          <p:cNvSpPr txBox="1"/>
          <p:nvPr/>
        </p:nvSpPr>
        <p:spPr>
          <a:xfrm>
            <a:off x="918150" y="826675"/>
            <a:ext cx="5981100" cy="94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LOS 10 PRINCIPALES</a:t>
            </a:r>
          </a:p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(CONTINUACIÓN)</a:t>
            </a:r>
          </a:p>
        </p:txBody>
      </p:sp>
      <p:sp>
        <p:nvSpPr>
          <p:cNvPr id="77" name="Google Shape;77;p14"/>
          <p:cNvSpPr txBox="1"/>
          <p:nvPr/>
        </p:nvSpPr>
        <p:spPr>
          <a:xfrm>
            <a:off x="918149" y="1700150"/>
            <a:ext cx="3901823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>
                <a:latin typeface="Lato"/>
                <a:ea typeface="Lato"/>
                <a:cs typeface="Lato"/>
                <a:sym typeface="Lato"/>
              </a:rPr>
              <a:t>Las 10 cosas principales que me gustaría tener:</a:t>
            </a:r>
          </a:p>
        </p:txBody>
      </p:sp>
      <p:graphicFrame>
        <p:nvGraphicFramePr>
          <p:cNvPr id="78" name="Google Shape;78;p14"/>
          <p:cNvGraphicFramePr/>
          <p:nvPr/>
        </p:nvGraphicFramePr>
        <p:xfrm>
          <a:off x="918150" y="2069450"/>
          <a:ext cx="2968050" cy="1904850"/>
        </p:xfrm>
        <a:graphic>
          <a:graphicData uri="http://schemas.openxmlformats.org/drawingml/2006/table">
            <a:tbl>
              <a:tblPr>
                <a:noFill/>
                <a:tableStyleId>{AF422CFB-6A01-48C4-8AA8-68894AA8B287}</a:tableStyleId>
              </a:tblPr>
              <a:tblGrid>
                <a:gridCol w="296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3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1. 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2. 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3.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4.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5.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9" name="Google Shape;79;p14"/>
          <p:cNvGraphicFramePr/>
          <p:nvPr/>
        </p:nvGraphicFramePr>
        <p:xfrm>
          <a:off x="3886200" y="2069450"/>
          <a:ext cx="2968050" cy="1904850"/>
        </p:xfrm>
        <a:graphic>
          <a:graphicData uri="http://schemas.openxmlformats.org/drawingml/2006/table">
            <a:tbl>
              <a:tblPr>
                <a:noFill/>
                <a:tableStyleId>{AF422CFB-6A01-48C4-8AA8-68894AA8B287}</a:tableStyleId>
              </a:tblPr>
              <a:tblGrid>
                <a:gridCol w="296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3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6. 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7. 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8.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9.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10.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0" name="Google Shape;80;p14"/>
          <p:cNvSpPr txBox="1"/>
          <p:nvPr/>
        </p:nvSpPr>
        <p:spPr>
          <a:xfrm>
            <a:off x="940650" y="4260050"/>
            <a:ext cx="3727074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>
                <a:latin typeface="Lato"/>
                <a:ea typeface="Lato"/>
                <a:cs typeface="Lato"/>
                <a:sym typeface="Lato"/>
              </a:rPr>
              <a:t>Las 10 reglas principales que rigen mi vida:</a:t>
            </a:r>
          </a:p>
        </p:txBody>
      </p:sp>
      <p:graphicFrame>
        <p:nvGraphicFramePr>
          <p:cNvPr id="81" name="Google Shape;81;p14"/>
          <p:cNvGraphicFramePr/>
          <p:nvPr/>
        </p:nvGraphicFramePr>
        <p:xfrm>
          <a:off x="940650" y="4629350"/>
          <a:ext cx="2968050" cy="1904850"/>
        </p:xfrm>
        <a:graphic>
          <a:graphicData uri="http://schemas.openxmlformats.org/drawingml/2006/table">
            <a:tbl>
              <a:tblPr>
                <a:noFill/>
                <a:tableStyleId>{AF422CFB-6A01-48C4-8AA8-68894AA8B287}</a:tableStyleId>
              </a:tblPr>
              <a:tblGrid>
                <a:gridCol w="296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3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1. 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2. 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3.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4.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5.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2" name="Google Shape;82;p14"/>
          <p:cNvGraphicFramePr/>
          <p:nvPr/>
        </p:nvGraphicFramePr>
        <p:xfrm>
          <a:off x="3908700" y="4629350"/>
          <a:ext cx="2968050" cy="1904850"/>
        </p:xfrm>
        <a:graphic>
          <a:graphicData uri="http://schemas.openxmlformats.org/drawingml/2006/table">
            <a:tbl>
              <a:tblPr>
                <a:noFill/>
                <a:tableStyleId>{AF422CFB-6A01-48C4-8AA8-68894AA8B287}</a:tableStyleId>
              </a:tblPr>
              <a:tblGrid>
                <a:gridCol w="296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3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6. 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7. 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8.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9.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10.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3" name="Google Shape;83;p14"/>
          <p:cNvSpPr txBox="1"/>
          <p:nvPr/>
        </p:nvSpPr>
        <p:spPr>
          <a:xfrm>
            <a:off x="918149" y="6819950"/>
            <a:ext cx="4087803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>
                <a:latin typeface="Lato"/>
                <a:ea typeface="Lato"/>
                <a:cs typeface="Lato"/>
                <a:sym typeface="Lato"/>
              </a:rPr>
              <a:t>Los 10 sueños principales que tengo para el futuro:</a:t>
            </a:r>
          </a:p>
        </p:txBody>
      </p:sp>
      <p:graphicFrame>
        <p:nvGraphicFramePr>
          <p:cNvPr id="84" name="Google Shape;84;p14"/>
          <p:cNvGraphicFramePr/>
          <p:nvPr/>
        </p:nvGraphicFramePr>
        <p:xfrm>
          <a:off x="918150" y="7189250"/>
          <a:ext cx="2968050" cy="1904850"/>
        </p:xfrm>
        <a:graphic>
          <a:graphicData uri="http://schemas.openxmlformats.org/drawingml/2006/table">
            <a:tbl>
              <a:tblPr>
                <a:noFill/>
                <a:tableStyleId>{AF422CFB-6A01-48C4-8AA8-68894AA8B287}</a:tableStyleId>
              </a:tblPr>
              <a:tblGrid>
                <a:gridCol w="296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3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1. 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2. 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3.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4.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5.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5" name="Google Shape;85;p14"/>
          <p:cNvGraphicFramePr/>
          <p:nvPr/>
        </p:nvGraphicFramePr>
        <p:xfrm>
          <a:off x="3886200" y="7189250"/>
          <a:ext cx="2968050" cy="1904850"/>
        </p:xfrm>
        <a:graphic>
          <a:graphicData uri="http://schemas.openxmlformats.org/drawingml/2006/table">
            <a:tbl>
              <a:tblPr>
                <a:noFill/>
                <a:tableStyleId>{AF422CFB-6A01-48C4-8AA8-68894AA8B287}</a:tableStyleId>
              </a:tblPr>
              <a:tblGrid>
                <a:gridCol w="296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3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6. 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7. 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8.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9.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10.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211</Words>
  <Application>Microsoft Office PowerPoint</Application>
  <PresentationFormat>Custom</PresentationFormat>
  <Paragraphs>73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Lato</vt:lpstr>
      <vt:lpstr>Arial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2</cp:revision>
  <dcterms:modified xsi:type="dcterms:W3CDTF">2023-03-06T19:00:01Z</dcterms:modified>
</cp:coreProperties>
</file>