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A080684-54F4-491D-B296-32D25668D3E1}">
  <a:tblStyle styleId="{6A080684-54F4-491D-B296-32D25668D3E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07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HABILIDADES DE COMUNICACIÓN | COMPRENDER LA COMUNICACIÓN NO VERBAL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HOJA DE CRÍTICA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838799" y="1663238"/>
            <a:ext cx="6215143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INSTRUCCIONES: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AutoNum type="arabicPeriod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Escribe una descripción corta de la situación en cada casilla de “escenario”.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AutoNum type="arabicPeriod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Describe los mensajes no verbales que cada actor envió durante su juego de roles.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AutoNum type="arabicPeriod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Identifica si los mensajes no verbales de cada escenario fueron efectivos y por qué.</a:t>
            </a: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3398607281"/>
              </p:ext>
            </p:extLst>
          </p:nvPr>
        </p:nvGraphicFramePr>
        <p:xfrm>
          <a:off x="838800" y="2723000"/>
          <a:ext cx="6060600" cy="6527850"/>
        </p:xfrm>
        <a:graphic>
          <a:graphicData uri="http://schemas.openxmlformats.org/drawingml/2006/table">
            <a:tbl>
              <a:tblPr>
                <a:noFill/>
                <a:tableStyleId>{6A080684-54F4-491D-B296-32D25668D3E1}</a:tableStyleId>
              </a:tblPr>
              <a:tblGrid>
                <a:gridCol w="20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2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Mensajes no verbales enviados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¿Efectivos o no efectivos? </a:t>
                      </a:r>
                      <a:r>
                        <a:rPr lang="es-US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¿Por qué?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1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Escenario 1: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1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Escenario 2: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1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Escenario 3: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1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Escenario 4: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88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2023-03-08T10:53:45Z</dcterms:modified>
</cp:coreProperties>
</file>