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77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4D03828-1B05-44C1-8330-4640801CA56F}">
  <a:tblStyle styleId="{64D03828-1B05-44C1-8330-4640801CA56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82" d="100"/>
          <a:sy n="82" d="100"/>
        </p:scale>
        <p:origin x="3376" y="19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1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918275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1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HABILIDADES DE COMUNICACIÓN | ESCUCHAR DE MANERA CRÍTICA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792973" y="730938"/>
            <a:ext cx="6186453" cy="725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dirty="1" sz="31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ESCUCHA CRÍTICA:</a:t>
            </a:r>
            <a:r>
              <a:rPr lang="es-US" dirty="1" sz="31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s-US" dirty="1" sz="31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ANÁLISIS</a:t>
            </a: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918275" y="1552375"/>
          <a:ext cx="5981100" cy="396210"/>
        </p:xfrm>
        <a:graphic>
          <a:graphicData uri="http://schemas.openxmlformats.org/drawingml/2006/table">
            <a:tbl>
              <a:tblPr>
                <a:noFill/>
                <a:tableStyleId>{64D03828-1B05-44C1-8330-4640801CA56F}</a:tableStyleId>
              </a:tblPr>
              <a:tblGrid>
                <a:gridCol w="59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>
                          <a:latin typeface="Lato"/>
                          <a:ea typeface="Lato"/>
                          <a:cs typeface="Lato"/>
                          <a:sym typeface="Lato"/>
                        </a:rPr>
                        <a:t>Programa:</a:t>
                      </a:r>
                    </a:p>
                  </a:txBody>
                  <a:tcPr marL="18287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0" name="Google Shape;60;p13"/>
          <p:cNvGraphicFramePr/>
          <p:nvPr/>
        </p:nvGraphicFramePr>
        <p:xfrm>
          <a:off x="918150" y="1948575"/>
          <a:ext cx="5981100" cy="7374250"/>
        </p:xfrm>
        <a:graphic>
          <a:graphicData uri="http://schemas.openxmlformats.org/drawingml/2006/table">
            <a:tbl>
              <a:tblPr>
                <a:noFill/>
                <a:tableStyleId>{64D03828-1B05-44C1-8330-4640801CA56F}</a:tableStyleId>
              </a:tblPr>
              <a:tblGrid>
                <a:gridCol w="1993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3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3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56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 sz="1200"/>
                        <a:t>Orador</a:t>
                      </a:r>
                    </a:p>
                  </a:txBody>
                  <a:tcPr marL="91425" marR="91425" marT="27425" marB="27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 sz="1200"/>
                        <a:t>Comunicado/acción</a:t>
                      </a:r>
                    </a:p>
                  </a:txBody>
                  <a:tcPr marL="91425" marR="91425" marT="27425" marB="27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 sz="1200"/>
                        <a:t>Propósito/motivación</a:t>
                      </a:r>
                    </a:p>
                  </a:txBody>
                  <a:tcPr marL="91425" marR="91425" marT="27425" marB="27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4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4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4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4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4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4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94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94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94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94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Macintosh PowerPoint</Application>
  <PresentationFormat>Custom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Vincenzo Capone</cp:lastModifiedBy>
  <cp:revision>1</cp:revision>
  <dcterms:modified xsi:type="dcterms:W3CDTF">2022-09-22T19:42:11Z</dcterms:modified>
</cp:coreProperties>
</file>