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7772400" cy="10058400"/>
  <p:notesSz cx="6858000" cy="9144000"/>
  <p:embeddedFontLst>
    <p:embeddedFont>
      <p:font typeface="Lato" panose="020F05020202040302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27A392-9B70-4A49-B4CB-790CA4517801}">
  <a:tblStyle styleId="{EA27A392-9B70-4A49-B4CB-790CA451780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076" y="90"/>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253b491881_0_3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253b491881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53b491881_0_6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53b491881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253b491881_0_7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253b491881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253b491881_0_9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253b491881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253b491881_0_10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253b491881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253b491881_0_11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253b49188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253b491881_0_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253b49188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253b491881_0_1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253b49188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253b491881_0_2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253b491881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58" name="Google Shape;58;p13"/>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59" name="Google Shape;59;p13"/>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Clr>
                <a:schemeClr val="dk1"/>
              </a:buClr>
              <a:buSzPts val="1100"/>
              <a:buFont typeface="Arial"/>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60" name="Google Shape;60;p13"/>
          <p:cNvSpPr txBox="1"/>
          <p:nvPr/>
        </p:nvSpPr>
        <p:spPr>
          <a:xfrm>
            <a:off x="993850" y="3958250"/>
            <a:ext cx="5905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s-US" sz="1600" b="1" dirty="0">
                <a:latin typeface="Lato"/>
                <a:ea typeface="Lato"/>
                <a:cs typeface="Lato"/>
                <a:sym typeface="Lato"/>
              </a:rPr>
              <a:t>CONTADOR, 31 AÑOS</a:t>
            </a: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Has inventado una máquina que convierte cualquier planta en gasolina. Te encantan todos los deportes. Eres un pescador excelente. Eres un delincuente condenado.</a:t>
            </a:r>
          </a:p>
        </p:txBody>
      </p:sp>
      <p:graphicFrame>
        <p:nvGraphicFramePr>
          <p:cNvPr id="61" name="Google Shape;61;p13"/>
          <p:cNvGraphicFramePr/>
          <p:nvPr/>
        </p:nvGraphicFramePr>
        <p:xfrm>
          <a:off x="1012900" y="5513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3" name="Google Shape;163;p22"/>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64" name="Google Shape;164;p22"/>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165" name="Google Shape;165;p22"/>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166" name="Google Shape;166;p22"/>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167" name="Google Shape;167;p22"/>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168" name="Google Shape;168;p22"/>
          <p:cNvSpPr txBox="1"/>
          <p:nvPr/>
        </p:nvSpPr>
        <p:spPr>
          <a:xfrm>
            <a:off x="917650" y="3958250"/>
            <a:ext cx="5905500" cy="153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dirty="0">
                <a:latin typeface="Lato"/>
                <a:ea typeface="Lato"/>
                <a:cs typeface="Lato"/>
                <a:sym typeface="Lato"/>
              </a:rPr>
              <a:t>BOMBERO</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Eres fanático de la buena salud y muy fuerte. Eres conocido por ser muy servicial </a:t>
            </a:r>
            <a:br>
              <a:rPr lang="es-US" sz="1200" dirty="0">
                <a:latin typeface="Lato"/>
                <a:ea typeface="Lato"/>
                <a:cs typeface="Lato"/>
                <a:sym typeface="Lato"/>
              </a:rPr>
            </a:br>
            <a:r>
              <a:rPr lang="es-US" sz="1200" dirty="0">
                <a:latin typeface="Lato"/>
                <a:ea typeface="Lato"/>
                <a:cs typeface="Lato"/>
                <a:sym typeface="Lato"/>
              </a:rPr>
              <a:t>con las personas que te conocen. Hace poco, ganaste un premio por un </a:t>
            </a:r>
            <a:r>
              <a:rPr lang="es-US" sz="1200">
                <a:latin typeface="Lato"/>
                <a:ea typeface="Lato"/>
                <a:cs typeface="Lato"/>
                <a:sym typeface="Lato"/>
              </a:rPr>
              <a:t>programa </a:t>
            </a:r>
            <a:br>
              <a:rPr lang="es-US" sz="1200">
                <a:latin typeface="Lato"/>
                <a:ea typeface="Lato"/>
                <a:cs typeface="Lato"/>
                <a:sym typeface="Lato"/>
              </a:rPr>
            </a:br>
            <a:r>
              <a:rPr lang="es-US" sz="1200">
                <a:latin typeface="Lato"/>
                <a:ea typeface="Lato"/>
                <a:cs typeface="Lato"/>
                <a:sym typeface="Lato"/>
              </a:rPr>
              <a:t>que </a:t>
            </a:r>
            <a:r>
              <a:rPr lang="es-US" sz="1200" dirty="0">
                <a:latin typeface="Lato"/>
                <a:ea typeface="Lato"/>
                <a:cs typeface="Lato"/>
                <a:sym typeface="Lato"/>
              </a:rPr>
              <a:t>creaste para niños sin hogar.</a:t>
            </a:r>
          </a:p>
        </p:txBody>
      </p:sp>
      <p:graphicFrame>
        <p:nvGraphicFramePr>
          <p:cNvPr id="169" name="Google Shape;169;p22"/>
          <p:cNvGraphicFramePr/>
          <p:nvPr/>
        </p:nvGraphicFramePr>
        <p:xfrm>
          <a:off x="936700" y="5513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 name="Google Shape;67;p14"/>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68" name="Google Shape;68;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69" name="Google Shape;69;p14"/>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70" name="Google Shape;70;p14"/>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71" name="Google Shape;71;p14"/>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72" name="Google Shape;72;p14"/>
          <p:cNvSpPr txBox="1"/>
          <p:nvPr/>
        </p:nvSpPr>
        <p:spPr>
          <a:xfrm>
            <a:off x="917650" y="3958250"/>
            <a:ext cx="5905500" cy="172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a:latin typeface="Lato"/>
                <a:ea typeface="Lato"/>
                <a:cs typeface="Lato"/>
                <a:sym typeface="Lato"/>
              </a:rPr>
              <a:t>ESTUDIANTE DE MEDICINA DE SEGUNDO AÑO</a:t>
            </a: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s-US" sz="1200" b="1">
                <a:latin typeface="Lato"/>
                <a:ea typeface="Lato"/>
                <a:cs typeface="Lato"/>
                <a:sym typeface="Lato"/>
              </a:rPr>
              <a:t>Biografía oculta</a:t>
            </a: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s-US" sz="1200">
                <a:latin typeface="Lato"/>
                <a:ea typeface="Lato"/>
                <a:cs typeface="Lato"/>
                <a:sym typeface="Lato"/>
              </a:rPr>
              <a:t>A pesar de ser un estudiante talentoso, has descubierto que serás expulsado porque te has atrasado en los estudios debido al tiempo que dedicas a las actividades políticas. Tu familia ha gastado casi todo el dinero que tenía en tu educación. Eres un muy buen escultor y artista.</a:t>
            </a:r>
          </a:p>
        </p:txBody>
      </p:sp>
      <p:graphicFrame>
        <p:nvGraphicFramePr>
          <p:cNvPr id="73" name="Google Shape;73;p14"/>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9" name="Google Shape;79;p15"/>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80" name="Google Shape;80;p15"/>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81" name="Google Shape;81;p15"/>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82" name="Google Shape;82;p15"/>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83" name="Google Shape;83;p15"/>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84" name="Google Shape;84;p15"/>
          <p:cNvSpPr txBox="1"/>
          <p:nvPr/>
        </p:nvSpPr>
        <p:spPr>
          <a:xfrm>
            <a:off x="917650" y="3958250"/>
            <a:ext cx="5905500" cy="153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a:latin typeface="Lato"/>
                <a:ea typeface="Lato"/>
                <a:cs typeface="Lato"/>
                <a:sym typeface="Lato"/>
              </a:rPr>
              <a:t>FAMOSO HISTORIADOR, 42 AÑOS</a:t>
            </a: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s-US" sz="1200" b="1">
                <a:latin typeface="Lato"/>
                <a:ea typeface="Lato"/>
                <a:cs typeface="Lato"/>
                <a:sym typeface="Lato"/>
              </a:rPr>
              <a:t>Biografía oculta</a:t>
            </a: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s-US" sz="1200">
                <a:latin typeface="Lato"/>
                <a:ea typeface="Lato"/>
                <a:cs typeface="Lato"/>
                <a:sym typeface="Lato"/>
              </a:rPr>
              <a:t>Tienes memoria fotográfica. Debido a que lees mucho, eres experto en historia, carpintería y trabajo manual. Estás casado y tienes una hija. Tu cónyuge es senadora de los Estados Unidos.</a:t>
            </a:r>
          </a:p>
        </p:txBody>
      </p:sp>
      <p:graphicFrame>
        <p:nvGraphicFramePr>
          <p:cNvPr id="85" name="Google Shape;85;p15"/>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1" name="Google Shape;91;p16"/>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92" name="Google Shape;92;p16"/>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93" name="Google Shape;93;p16"/>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94" name="Google Shape;94;p16"/>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95" name="Google Shape;95;p16"/>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96" name="Google Shape;96;p16"/>
          <p:cNvSpPr txBox="1"/>
          <p:nvPr/>
        </p:nvSpPr>
        <p:spPr>
          <a:xfrm>
            <a:off x="917650" y="3958250"/>
            <a:ext cx="5905500" cy="172351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dirty="0">
                <a:latin typeface="Lato"/>
                <a:ea typeface="Lato"/>
                <a:cs typeface="Lato"/>
                <a:sym typeface="Lato"/>
              </a:rPr>
              <a:t>LA HIJA DE 12 AÑOS DEL FAMOSO HISTORIADOR</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Eres una estudiante excelente, una flautista talentosa y una gimnasta competitiva. Como eres hija única, estás acostumbrada a recibir mucha atención de los adultos. </a:t>
            </a:r>
            <a:br>
              <a:rPr lang="es-US" sz="1200" dirty="0">
                <a:latin typeface="Lato"/>
                <a:ea typeface="Lato"/>
                <a:cs typeface="Lato"/>
                <a:sym typeface="Lato"/>
              </a:rPr>
            </a:br>
            <a:r>
              <a:rPr lang="es-US" sz="1200" dirty="0">
                <a:latin typeface="Lato"/>
                <a:ea typeface="Lato"/>
                <a:cs typeface="Lato"/>
                <a:sym typeface="Lato"/>
              </a:rPr>
              <a:t>Los adultos disfrutan mucho de tu compañía. A veces, te resulta difícil llevarte bien </a:t>
            </a:r>
            <a:br>
              <a:rPr lang="es-US" sz="1200" dirty="0">
                <a:latin typeface="Lato"/>
                <a:ea typeface="Lato"/>
                <a:cs typeface="Lato"/>
                <a:sym typeface="Lato"/>
              </a:rPr>
            </a:br>
            <a:r>
              <a:rPr lang="es-US" sz="1200" dirty="0">
                <a:latin typeface="Lato"/>
                <a:ea typeface="Lato"/>
                <a:cs typeface="Lato"/>
                <a:sym typeface="Lato"/>
              </a:rPr>
              <a:t>con otros niños de tu edad.</a:t>
            </a:r>
          </a:p>
        </p:txBody>
      </p:sp>
      <p:graphicFrame>
        <p:nvGraphicFramePr>
          <p:cNvPr id="97" name="Google Shape;97;p16"/>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3" name="Google Shape;103;p17"/>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04" name="Google Shape;104;p17"/>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105" name="Google Shape;105;p17"/>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106" name="Google Shape;106;p17"/>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107" name="Google Shape;107;p17"/>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108" name="Google Shape;108;p17"/>
          <p:cNvSpPr txBox="1"/>
          <p:nvPr/>
        </p:nvSpPr>
        <p:spPr>
          <a:xfrm>
            <a:off x="917650" y="3958250"/>
            <a:ext cx="5905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a:latin typeface="Lato"/>
                <a:ea typeface="Lato"/>
                <a:cs typeface="Lato"/>
                <a:sym typeface="Lato"/>
              </a:rPr>
              <a:t>ESTRELLA DE CINE</a:t>
            </a: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s-US" sz="1200" b="1">
                <a:latin typeface="Lato"/>
                <a:ea typeface="Lato"/>
                <a:cs typeface="Lato"/>
                <a:sym typeface="Lato"/>
              </a:rPr>
              <a:t>Biografía oculta</a:t>
            </a: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s-US" sz="1200">
                <a:latin typeface="Lato"/>
                <a:ea typeface="Lato"/>
                <a:cs typeface="Lato"/>
                <a:sym typeface="Lato"/>
              </a:rPr>
              <a:t>Eres un genio de la informática. Tu primer papel protagónico en una película se estrenará en dos semanas. Escribiste tres canciones exitosas bajo un nombre artístico.</a:t>
            </a:r>
          </a:p>
        </p:txBody>
      </p:sp>
      <p:graphicFrame>
        <p:nvGraphicFramePr>
          <p:cNvPr id="109" name="Google Shape;109;p17"/>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5" name="Google Shape;115;p18"/>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16" name="Google Shape;116;p18"/>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117" name="Google Shape;117;p18"/>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118" name="Google Shape;118;p18"/>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119" name="Google Shape;119;p18"/>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120" name="Google Shape;120;p18"/>
          <p:cNvSpPr txBox="1"/>
          <p:nvPr/>
        </p:nvSpPr>
        <p:spPr>
          <a:xfrm>
            <a:off x="917650" y="3958250"/>
            <a:ext cx="5905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dirty="0">
                <a:latin typeface="Lato"/>
                <a:ea typeface="Lato"/>
                <a:cs typeface="Lato"/>
                <a:sym typeface="Lato"/>
              </a:rPr>
              <a:t>BIOQUÍMICO</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Eres antisocial. No soportas estar rodeado de personas. Sientes resentimiento </a:t>
            </a:r>
            <a:br>
              <a:rPr lang="es-US" sz="1200" dirty="0">
                <a:latin typeface="Lato"/>
                <a:ea typeface="Lato"/>
                <a:cs typeface="Lato"/>
                <a:sym typeface="Lato"/>
              </a:rPr>
            </a:br>
            <a:r>
              <a:rPr lang="es-US" sz="1200" dirty="0">
                <a:latin typeface="Lato"/>
                <a:ea typeface="Lato"/>
                <a:cs typeface="Lato"/>
                <a:sym typeface="Lato"/>
              </a:rPr>
              <a:t>por un divorcio reciente. Escribes poesía en tu tiempo libre.</a:t>
            </a:r>
          </a:p>
        </p:txBody>
      </p:sp>
      <p:graphicFrame>
        <p:nvGraphicFramePr>
          <p:cNvPr id="121" name="Google Shape;121;p18"/>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7" name="Google Shape;127;p19"/>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28" name="Google Shape;128;p19"/>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129" name="Google Shape;129;p19"/>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130" name="Google Shape;130;p19"/>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131" name="Google Shape;131;p19"/>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132" name="Google Shape;132;p19"/>
          <p:cNvSpPr txBox="1"/>
          <p:nvPr/>
        </p:nvSpPr>
        <p:spPr>
          <a:xfrm>
            <a:off x="917650" y="3958250"/>
            <a:ext cx="5981100" cy="153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dirty="0">
                <a:latin typeface="Lato"/>
                <a:ea typeface="Lato"/>
                <a:cs typeface="Lato"/>
                <a:sym typeface="Lato"/>
              </a:rPr>
              <a:t>INTEGRANTE DEL CLERO, 54 AÑOS</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Acabas de enterarte que te queda un año de vida. Hace poco regresaste de una conferencia mundial sobre religión, en la que tu discurso inaugural fue ampliamente aclamado. Trabajaste en una plataforma petrolífera mientras estabas en la universidad.</a:t>
            </a:r>
          </a:p>
        </p:txBody>
      </p:sp>
      <p:graphicFrame>
        <p:nvGraphicFramePr>
          <p:cNvPr id="133" name="Google Shape;133;p19"/>
          <p:cNvGraphicFramePr/>
          <p:nvPr/>
        </p:nvGraphicFramePr>
        <p:xfrm>
          <a:off x="936700" y="5513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dirty="0">
                          <a:latin typeface="Lato"/>
                          <a:ea typeface="Lato"/>
                          <a:cs typeface="Lato"/>
                          <a:sym typeface="Lato"/>
                        </a:rPr>
                        <a:t>NOTAS</a:t>
                      </a:r>
                      <a:r>
                        <a:rPr lang="es-US" b="1" dirty="0">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9" name="Google Shape;139;p20"/>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40" name="Google Shape;140;p20"/>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141" name="Google Shape;141;p20"/>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142" name="Google Shape;142;p20"/>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143" name="Google Shape;143;p20"/>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144" name="Google Shape;144;p20"/>
          <p:cNvSpPr txBox="1"/>
          <p:nvPr/>
        </p:nvSpPr>
        <p:spPr>
          <a:xfrm>
            <a:off x="917650" y="3958250"/>
            <a:ext cx="59055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dirty="0">
                <a:latin typeface="Lato"/>
                <a:ea typeface="Lato"/>
                <a:cs typeface="Lato"/>
                <a:sym typeface="Lato"/>
              </a:rPr>
              <a:t>ATLETA OLÍMPICO EN PISTA Y CAMPO, TRIATLETA </a:t>
            </a:r>
            <a:br>
              <a:rPr lang="es-US" sz="1600" b="1" dirty="0">
                <a:latin typeface="Lato"/>
                <a:ea typeface="Lato"/>
                <a:cs typeface="Lato"/>
                <a:sym typeface="Lato"/>
              </a:rPr>
            </a:br>
            <a:r>
              <a:rPr lang="es-US" sz="1600" b="1" dirty="0">
                <a:latin typeface="Lato"/>
                <a:ea typeface="Lato"/>
                <a:cs typeface="Lato"/>
                <a:sym typeface="Lato"/>
              </a:rPr>
              <a:t>DE TALLA MUNDIAL</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Para competir, has tomado drogas para mejorar el rendimiento. Eres vegetariano </a:t>
            </a:r>
            <a:br>
              <a:rPr lang="es-US" sz="1200" dirty="0">
                <a:latin typeface="Lato"/>
                <a:ea typeface="Lato"/>
                <a:cs typeface="Lato"/>
                <a:sym typeface="Lato"/>
              </a:rPr>
            </a:br>
            <a:r>
              <a:rPr lang="es-US" sz="1200" dirty="0">
                <a:latin typeface="Lato"/>
                <a:ea typeface="Lato"/>
                <a:cs typeface="Lato"/>
                <a:sym typeface="Lato"/>
              </a:rPr>
              <a:t>y no puedes ni ver la carne. Tienes un régimen estricto de entrenamiento y dieta. </a:t>
            </a:r>
            <a:br>
              <a:rPr lang="es-US" sz="1200" dirty="0">
                <a:latin typeface="Lato"/>
                <a:ea typeface="Lato"/>
                <a:cs typeface="Lato"/>
                <a:sym typeface="Lato"/>
              </a:rPr>
            </a:br>
            <a:r>
              <a:rPr lang="es-US" sz="1200" dirty="0">
                <a:latin typeface="Lato"/>
                <a:ea typeface="Lato"/>
                <a:cs typeface="Lato"/>
                <a:sym typeface="Lato"/>
              </a:rPr>
              <a:t>Si tu rutina se ve afectada, te pones agresivo.</a:t>
            </a:r>
          </a:p>
        </p:txBody>
      </p:sp>
      <p:graphicFrame>
        <p:nvGraphicFramePr>
          <p:cNvPr id="145" name="Google Shape;145;p20"/>
          <p:cNvGraphicFramePr/>
          <p:nvPr/>
        </p:nvGraphicFramePr>
        <p:xfrm>
          <a:off x="936700" y="5894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1"/>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1" name="Google Shape;151;p21"/>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52" name="Google Shape;152;p21"/>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153" name="Google Shape;153;p21"/>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REUNIR INFORMACIÓN</a:t>
            </a:r>
          </a:p>
        </p:txBody>
      </p:sp>
      <p:sp>
        <p:nvSpPr>
          <p:cNvPr id="154" name="Google Shape;154;p21"/>
          <p:cNvSpPr txBox="1"/>
          <p:nvPr/>
        </p:nvSpPr>
        <p:spPr>
          <a:xfrm>
            <a:off x="918275" y="749575"/>
            <a:ext cx="5981100" cy="10185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100">
                <a:solidFill>
                  <a:schemeClr val="dk1"/>
                </a:solidFill>
                <a:latin typeface="Lato"/>
                <a:ea typeface="Lato"/>
                <a:cs typeface="Lato"/>
                <a:sym typeface="Lato"/>
              </a:rPr>
              <a:t>BIOGRAFÍAS</a:t>
            </a:r>
          </a:p>
          <a:p>
            <a:pPr marL="0" lvl="0" indent="0" algn="ctr" rtl="0">
              <a:lnSpc>
                <a:spcPct val="100000"/>
              </a:lnSpc>
              <a:spcBef>
                <a:spcPts val="500"/>
              </a:spcBef>
              <a:spcAft>
                <a:spcPts val="0"/>
              </a:spcAft>
              <a:buNone/>
            </a:pPr>
            <a:r>
              <a:rPr lang="es-US" sz="1900">
                <a:solidFill>
                  <a:schemeClr val="dk1"/>
                </a:solidFill>
                <a:latin typeface="Lato"/>
                <a:ea typeface="Lato"/>
                <a:cs typeface="Lato"/>
                <a:sym typeface="Lato"/>
              </a:rPr>
              <a:t>OCULTAS DEL REFUGIO NUCLEAR</a:t>
            </a:r>
          </a:p>
        </p:txBody>
      </p:sp>
      <p:sp>
        <p:nvSpPr>
          <p:cNvPr id="155" name="Google Shape;155;p21"/>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b="1">
                <a:latin typeface="Lato"/>
                <a:ea typeface="Lato"/>
                <a:cs typeface="Lato"/>
                <a:sym typeface="Lato"/>
              </a:rPr>
              <a:t>INSTRUCCIONES:</a:t>
            </a: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s-US" sz="1300" b="1">
                <a:latin typeface="Lato"/>
                <a:ea typeface="Lato"/>
                <a:cs typeface="Lato"/>
                <a:sym typeface="Lato"/>
              </a:rPr>
              <a:t>Representarás a uno de los personajes según la información biográfica que aparece a continuación. No puedes contarle a nadie (tampoco a los otros personajes) sobre esta información adicional. Si te hacen alguna pregunta que no aparece en esta información, puedes inventar tu propia respuesta que sea coherente con el personaje. Escribe la respuesta en la sección de notas abajo. Siempre da la misma respuesta a las mismas preguntas o a preguntas similares.</a:t>
            </a:r>
          </a:p>
        </p:txBody>
      </p:sp>
      <p:sp>
        <p:nvSpPr>
          <p:cNvPr id="156" name="Google Shape;156;p21"/>
          <p:cNvSpPr txBox="1"/>
          <p:nvPr/>
        </p:nvSpPr>
        <p:spPr>
          <a:xfrm>
            <a:off x="917650" y="3958250"/>
            <a:ext cx="5905500" cy="172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dirty="0">
                <a:latin typeface="Lato"/>
                <a:ea typeface="Lato"/>
                <a:cs typeface="Lato"/>
                <a:sym typeface="Lato"/>
              </a:rPr>
              <a:t>ESTUDIANTE UNIVERSITARIO</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b="1" dirty="0">
                <a:latin typeface="Lato"/>
                <a:ea typeface="Lato"/>
                <a:cs typeface="Lato"/>
                <a:sym typeface="Lato"/>
              </a:rPr>
              <a:t>Biografía oculta</a:t>
            </a: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s-US" sz="1200" dirty="0">
                <a:latin typeface="Lato"/>
                <a:ea typeface="Lato"/>
                <a:cs typeface="Lato"/>
                <a:sym typeface="Lato"/>
              </a:rPr>
              <a:t>Te estás especializando en ingeniería. Puedes diseñar y crear muchos tipos de estructuras con cualquier material disponible. También eres experto en electrónica </a:t>
            </a:r>
            <a:br>
              <a:rPr lang="es-US" sz="1200" dirty="0">
                <a:latin typeface="Lato"/>
                <a:ea typeface="Lato"/>
                <a:cs typeface="Lato"/>
                <a:sym typeface="Lato"/>
              </a:rPr>
            </a:br>
            <a:r>
              <a:rPr lang="es-US" sz="1200" dirty="0">
                <a:latin typeface="Lato"/>
                <a:ea typeface="Lato"/>
                <a:cs typeface="Lato"/>
                <a:sym typeface="Lato"/>
              </a:rPr>
              <a:t>y sabes cómo reparar sistemas electrónicos. En la escuela, eres conocido por ser un trepador social y solo te relacionas con el grupo “de moda”.</a:t>
            </a:r>
          </a:p>
        </p:txBody>
      </p:sp>
      <p:graphicFrame>
        <p:nvGraphicFramePr>
          <p:cNvPr id="157" name="Google Shape;157;p21"/>
          <p:cNvGraphicFramePr/>
          <p:nvPr/>
        </p:nvGraphicFramePr>
        <p:xfrm>
          <a:off x="936700" y="57421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s-US" sz="1600" b="1">
                          <a:latin typeface="Lato"/>
                          <a:ea typeface="Lato"/>
                          <a:cs typeface="Lato"/>
                          <a:sym typeface="Lato"/>
                        </a:rPr>
                        <a:t>NOTAS</a:t>
                      </a:r>
                      <a:r>
                        <a:rPr lang="es-US" b="1">
                          <a:latin typeface="Lato"/>
                          <a:ea typeface="Lato"/>
                          <a:cs typeface="Lato"/>
                          <a:sym typeface="Lato"/>
                        </a:rPr>
                        <a:t>:</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1460</Words>
  <Application>Microsoft Office PowerPoint</Application>
  <PresentationFormat>Custom</PresentationFormat>
  <Paragraphs>130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Lato</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2023-03-07T11:20:31Z</dcterms:modified>
</cp:coreProperties>
</file>