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9B05D3F-8EA8-4CD0-ADB3-AE5F411AE7EA}">
  <a:tblStyle styleId="{D9B05D3F-8EA8-4CD0-ADB3-AE5F411AE7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TOMAR DECISIONES | EXPLORAR ALTERNATIVAS Y CONSIDERAR LAS CONSECUENCIAS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 REGALO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39950"/>
            <a:ext cx="6199388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Acabas de ganar $2,000. Has deseado comprar un auto usado que un vecino está vendiendo. La última vez que preguntaste, el dueño dijo que vendería el automóvil por $1,995. Sabes cuánto dinero has ahorrado y cuánto ganas semanalmente.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En la tabla, enumera los aspectos positivos y negativos de comprar el automóvil. 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773204748"/>
              </p:ext>
            </p:extLst>
          </p:nvPr>
        </p:nvGraphicFramePr>
        <p:xfrm>
          <a:off x="699863" y="2916225"/>
          <a:ext cx="6417675" cy="6170235"/>
        </p:xfrm>
        <a:graphic>
          <a:graphicData uri="http://schemas.openxmlformats.org/drawingml/2006/table">
            <a:tbl>
              <a:tblPr>
                <a:noFill/>
                <a:tableStyleId>{D9B05D3F-8EA8-4CD0-ADB3-AE5F411AE7EA}</a:tableStyleId>
              </a:tblPr>
              <a:tblGrid>
                <a:gridCol w="176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Consecuencias positivas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Consecuencias negativas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675">
                <a:tc>
                  <a:txBody>
                    <a:bodyPr/>
                    <a:lstStyle/>
                    <a:p>
                      <a:pPr marL="237743" lvl="0" indent="-18948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s-US" b="1" dirty="0"/>
                        <a:t>Consecuencias esperadas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675">
                <a:tc>
                  <a:txBody>
                    <a:bodyPr/>
                    <a:lstStyle/>
                    <a:p>
                      <a:pPr marL="237743" lvl="0" indent="-18948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 startAt="2"/>
                      </a:pPr>
                      <a:r>
                        <a:rPr lang="es-US" b="1">
                          <a:solidFill>
                            <a:schemeClr val="dk1"/>
                          </a:solidFill>
                        </a:rPr>
                        <a:t>Consecuencias inesperadas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675">
                <a:tc>
                  <a:txBody>
                    <a:bodyPr/>
                    <a:lstStyle/>
                    <a:p>
                      <a:pPr marL="237743" lvl="0" indent="-189483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 startAt="3"/>
                      </a:pPr>
                      <a:r>
                        <a:rPr lang="es-US" b="1">
                          <a:solidFill>
                            <a:schemeClr val="dk1"/>
                          </a:solidFill>
                        </a:rPr>
                        <a:t>Consecuencias inesperadas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2023-03-07T11:20:54Z</dcterms:modified>
</cp:coreProperties>
</file>