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B6877AF-DFDF-4124-A7EC-F6D4020D5F0B}">
  <a:tblStyle styleId="{8B6877AF-DFDF-4124-A7EC-F6D4020D5F0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076" y="12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TOMAR DECISIONES | TOMAR DECISIONES Y EVALUARLAS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275" y="749575"/>
            <a:ext cx="5981100" cy="11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1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EVALUACIÓN DE DECISIONES DEL REFUGIO NUCLEAR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901138"/>
            <a:ext cx="5981100" cy="7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b="1" dirty="0">
                <a:latin typeface="Lato"/>
                <a:ea typeface="Lato"/>
                <a:cs typeface="Lato"/>
                <a:sym typeface="Lato"/>
              </a:rPr>
              <a:t>Instrucciones: con una escala del 1 al 5, en la que 1 es extremadamente deficiente y 5 es sobresaliente, evalúa el trabajo realizado en la simulación </a:t>
            </a:r>
            <a:br>
              <a:rPr lang="es-US" sz="1300" b="1" dirty="0">
                <a:latin typeface="Lato"/>
                <a:ea typeface="Lato"/>
                <a:cs typeface="Lato"/>
                <a:sym typeface="Lato"/>
              </a:rPr>
            </a:br>
            <a:r>
              <a:rPr lang="es-US" sz="1300" b="1" dirty="0">
                <a:latin typeface="Lato"/>
                <a:ea typeface="Lato"/>
                <a:cs typeface="Lato"/>
                <a:sym typeface="Lato"/>
              </a:rPr>
              <a:t>del refugio nuclear.</a:t>
            </a:r>
          </a:p>
        </p:txBody>
      </p:sp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2288671747"/>
              </p:ext>
            </p:extLst>
          </p:nvPr>
        </p:nvGraphicFramePr>
        <p:xfrm>
          <a:off x="918275" y="2730825"/>
          <a:ext cx="5981100" cy="6630385"/>
        </p:xfrm>
        <a:graphic>
          <a:graphicData uri="http://schemas.openxmlformats.org/drawingml/2006/table">
            <a:tbl>
              <a:tblPr>
                <a:noFill/>
                <a:tableStyleId>{8B6877AF-DFDF-4124-A7EC-F6D4020D5F0B}</a:tableStyleId>
              </a:tblPr>
              <a:tblGrid>
                <a:gridCol w="1495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5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5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46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Integrantes </a:t>
                      </a:r>
                      <a:br>
                        <a:rPr lang="es-US" sz="12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es-US" sz="12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del grupo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Puntaje </a:t>
                      </a:r>
                      <a:br>
                        <a:rPr lang="es-US" sz="12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es-US" sz="12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de la decisión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Puntaje de la justificación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Comentarios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8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8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8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8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8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8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8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2023-03-07T11:12:38Z</dcterms:modified>
</cp:coreProperties>
</file>