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EAE2307-D270-4CC9-99EC-8BE2EF07C73A}">
  <a:tblStyle styleId="{0EAE2307-D270-4CC9-99EC-8BE2EF07C73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69" d="100"/>
          <a:sy n="69" d="100"/>
        </p:scale>
        <p:origin x="1404" y="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ESTABLECER Y ALCANZAR METAS | IDENTIFICAR METAS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1158000" y="826663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MIS METAS</a:t>
            </a: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918150" y="1826450"/>
          <a:ext cx="5981100" cy="3474540"/>
        </p:xfrm>
        <a:graphic>
          <a:graphicData uri="http://schemas.openxmlformats.org/drawingml/2006/table">
            <a:tbl>
              <a:tblPr>
                <a:noFill/>
                <a:tableStyleId>{0EAE2307-D270-4CC9-99EC-8BE2EF07C73A}</a:tableStyleId>
              </a:tblPr>
              <a:tblGrid>
                <a:gridCol w="59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0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0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60" name="Google Shape;60;p13"/>
          <p:cNvGraphicFramePr/>
          <p:nvPr/>
        </p:nvGraphicFramePr>
        <p:xfrm>
          <a:off x="918150" y="5301000"/>
          <a:ext cx="5981100" cy="3594900"/>
        </p:xfrm>
        <a:graphic>
          <a:graphicData uri="http://schemas.openxmlformats.org/drawingml/2006/table">
            <a:tbl>
              <a:tblPr>
                <a:noFill/>
                <a:tableStyleId>{0EAE2307-D270-4CC9-99EC-8BE2EF07C73A}</a:tableStyleId>
              </a:tblPr>
              <a:tblGrid>
                <a:gridCol w="59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1" name="Google Shape;61;p13"/>
          <p:cNvSpPr txBox="1"/>
          <p:nvPr/>
        </p:nvSpPr>
        <p:spPr>
          <a:xfrm>
            <a:off x="1285149" y="1739225"/>
            <a:ext cx="5614101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800" dirty="0">
                <a:latin typeface="Lato"/>
                <a:ea typeface="Lato"/>
                <a:cs typeface="Lato"/>
                <a:sym typeface="Lato"/>
              </a:rPr>
              <a:t>¿Carrea profesional?</a:t>
            </a:r>
          </a:p>
        </p:txBody>
      </p:sp>
      <p:sp>
        <p:nvSpPr>
          <p:cNvPr id="62" name="Google Shape;62;p13"/>
          <p:cNvSpPr txBox="1"/>
          <p:nvPr/>
        </p:nvSpPr>
        <p:spPr>
          <a:xfrm>
            <a:off x="4924575" y="2911175"/>
            <a:ext cx="1667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800" dirty="0">
                <a:latin typeface="Lato"/>
                <a:ea typeface="Lato"/>
                <a:cs typeface="Lato"/>
                <a:sym typeface="Lato"/>
              </a:rPr>
              <a:t>¿Educación?</a:t>
            </a:r>
          </a:p>
        </p:txBody>
      </p:sp>
      <p:sp>
        <p:nvSpPr>
          <p:cNvPr id="63" name="Google Shape;63;p13"/>
          <p:cNvSpPr txBox="1"/>
          <p:nvPr/>
        </p:nvSpPr>
        <p:spPr>
          <a:xfrm>
            <a:off x="2898183" y="4357300"/>
            <a:ext cx="2026391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800">
                <a:latin typeface="Lato"/>
                <a:ea typeface="Lato"/>
                <a:cs typeface="Lato"/>
                <a:sym typeface="Lato"/>
              </a:rPr>
              <a:t>¿Tiempo de ocio?</a:t>
            </a:r>
          </a:p>
        </p:txBody>
      </p:sp>
      <p:sp>
        <p:nvSpPr>
          <p:cNvPr id="64" name="Google Shape;64;p13"/>
          <p:cNvSpPr txBox="1"/>
          <p:nvPr/>
        </p:nvSpPr>
        <p:spPr>
          <a:xfrm>
            <a:off x="1285150" y="5846250"/>
            <a:ext cx="1250232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800" dirty="0">
                <a:latin typeface="Lato"/>
                <a:ea typeface="Lato"/>
                <a:cs typeface="Lato"/>
                <a:sym typeface="Lato"/>
              </a:rPr>
              <a:t>¿Familia?</a:t>
            </a:r>
          </a:p>
        </p:txBody>
      </p:sp>
      <p:sp>
        <p:nvSpPr>
          <p:cNvPr id="65" name="Google Shape;65;p13"/>
          <p:cNvSpPr txBox="1"/>
          <p:nvPr/>
        </p:nvSpPr>
        <p:spPr>
          <a:xfrm>
            <a:off x="4847475" y="6444150"/>
            <a:ext cx="13812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800">
                <a:latin typeface="Lato"/>
                <a:ea typeface="Lato"/>
                <a:cs typeface="Lato"/>
                <a:sym typeface="Lato"/>
              </a:rPr>
              <a:t>¿Hogar?</a:t>
            </a:r>
          </a:p>
        </p:txBody>
      </p:sp>
      <p:sp>
        <p:nvSpPr>
          <p:cNvPr id="66" name="Google Shape;66;p13"/>
          <p:cNvSpPr txBox="1"/>
          <p:nvPr/>
        </p:nvSpPr>
        <p:spPr>
          <a:xfrm>
            <a:off x="3129476" y="7016350"/>
            <a:ext cx="1795098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800" dirty="0">
                <a:latin typeface="Lato"/>
                <a:ea typeface="Lato"/>
                <a:cs typeface="Lato"/>
                <a:sym typeface="Lato"/>
              </a:rPr>
              <a:t>¿Propiedades?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2</cp:revision>
  <dcterms:modified xsi:type="dcterms:W3CDTF">2023-03-07T11:45:28Z</dcterms:modified>
</cp:coreProperties>
</file>