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75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ESTABLECER Y ALCANZAR METAS | DESARROLLAR UNA ACTITUD POSITIVA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363655" y="760519"/>
            <a:ext cx="7090090" cy="82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TÉCNICAS DE VISUALIZACIÓN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739250"/>
            <a:ext cx="5981100" cy="6586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69900" lvl="0" indent="-342900" algn="l" rtl="0">
              <a:spcBef>
                <a:spcPts val="0"/>
              </a:spcBef>
              <a:spcAft>
                <a:spcPts val="0"/>
              </a:spcAft>
              <a:buSzPts val="1600"/>
              <a:buFont typeface="+mj-lt"/>
              <a:buAutoNum type="arabicPeriod"/>
            </a:pPr>
            <a:r>
              <a:rPr lang="es-US" sz="1600" dirty="0">
                <a:latin typeface="Lato"/>
                <a:ea typeface="Lato"/>
                <a:cs typeface="Lato"/>
                <a:sym typeface="Lato"/>
              </a:rPr>
              <a:t>Relájate. Cierra los ojos, respira profundo y pon la mente </a:t>
            </a:r>
            <a:br>
              <a:rPr lang="es-US" sz="1600" dirty="0">
                <a:latin typeface="Lato"/>
                <a:ea typeface="Lato"/>
                <a:cs typeface="Lato"/>
                <a:sym typeface="Lato"/>
              </a:rPr>
            </a:br>
            <a:r>
              <a:rPr lang="es-US" sz="1600" dirty="0">
                <a:latin typeface="Lato"/>
                <a:ea typeface="Lato"/>
                <a:cs typeface="Lato"/>
                <a:sym typeface="Lato"/>
              </a:rPr>
              <a:t>en blanco.</a:t>
            </a:r>
          </a:p>
          <a:p>
            <a:pPr marL="800100" lvl="0" indent="-3429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600" dirty="0"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600" dirty="0">
              <a:latin typeface="Lato"/>
              <a:ea typeface="Lato"/>
              <a:cs typeface="Lato"/>
              <a:sym typeface="Lato"/>
            </a:endParaRPr>
          </a:p>
          <a:p>
            <a:pPr marL="469900" lvl="0" indent="-342900" algn="l" rtl="0">
              <a:spcBef>
                <a:spcPts val="0"/>
              </a:spcBef>
              <a:spcAft>
                <a:spcPts val="0"/>
              </a:spcAft>
              <a:buSzPts val="1600"/>
              <a:buFont typeface="+mj-lt"/>
              <a:buAutoNum type="arabicPeriod"/>
            </a:pPr>
            <a:r>
              <a:rPr lang="es-US" sz="1600" dirty="0">
                <a:latin typeface="Lato"/>
                <a:ea typeface="Lato"/>
                <a:cs typeface="Lato"/>
                <a:sym typeface="Lato"/>
              </a:rPr>
              <a:t>Crea una imagen o un video en tu mente en el que te veas alcanzando una meta. Por ejemplo, si tu meta es dar un buen discurso frente a una gran audiencia, imagínate haciéndolo: estás tranquilo, hablas de manera clara e impresionas a la audiencia.</a:t>
            </a:r>
          </a:p>
          <a:p>
            <a:pPr marL="800100" lvl="0" indent="-3429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600" dirty="0"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600" dirty="0">
              <a:latin typeface="Lato"/>
              <a:ea typeface="Lato"/>
              <a:cs typeface="Lato"/>
              <a:sym typeface="Lato"/>
            </a:endParaRPr>
          </a:p>
          <a:p>
            <a:pPr marL="469900" lvl="0" indent="-342900" algn="l" rtl="0">
              <a:spcBef>
                <a:spcPts val="0"/>
              </a:spcBef>
              <a:spcAft>
                <a:spcPts val="0"/>
              </a:spcAft>
              <a:buSzPts val="1600"/>
              <a:buFont typeface="+mj-lt"/>
              <a:buAutoNum type="arabicPeriod"/>
            </a:pPr>
            <a:r>
              <a:rPr lang="es-US" sz="1600" dirty="0">
                <a:latin typeface="Lato"/>
                <a:ea typeface="Lato"/>
                <a:cs typeface="Lato"/>
                <a:sym typeface="Lato"/>
              </a:rPr>
              <a:t>Haz que tu imagen mental sea bien detallada y visualiza el éxito. No permitas que entren visiones negativas en la imagen, como miedo, fracaso o nerviosismo. Imagínate alcanzando con éxito la meta.</a:t>
            </a:r>
          </a:p>
          <a:p>
            <a:pPr marL="800100" lvl="0" indent="-3429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600" dirty="0"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600" dirty="0">
              <a:latin typeface="Lato"/>
              <a:ea typeface="Lato"/>
              <a:cs typeface="Lato"/>
              <a:sym typeface="Lato"/>
            </a:endParaRPr>
          </a:p>
          <a:p>
            <a:pPr marL="469900" lvl="0" indent="-342900" algn="l" rtl="0">
              <a:spcBef>
                <a:spcPts val="0"/>
              </a:spcBef>
              <a:spcAft>
                <a:spcPts val="0"/>
              </a:spcAft>
              <a:buSzPts val="1600"/>
              <a:buFont typeface="+mj-lt"/>
              <a:buAutoNum type="arabicPeriod"/>
            </a:pPr>
            <a:r>
              <a:rPr lang="es-US" sz="1600" dirty="0">
                <a:latin typeface="Lato"/>
                <a:ea typeface="Lato"/>
                <a:cs typeface="Lato"/>
                <a:sym typeface="Lato"/>
              </a:rPr>
              <a:t>Agrega palabras específicas, acciones y tus sentidos a la visualización. Practica lo que quieres hacer o decir en la visualización. Ensayar mentalmente fortalece la presentación real.</a:t>
            </a:r>
          </a:p>
          <a:p>
            <a:pPr marL="800100" lvl="0" indent="-3429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600" dirty="0"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600" dirty="0">
              <a:latin typeface="Lato"/>
              <a:ea typeface="Lato"/>
              <a:cs typeface="Lato"/>
              <a:sym typeface="Lato"/>
            </a:endParaRPr>
          </a:p>
          <a:p>
            <a:pPr marL="469900" lvl="0" indent="-342900" algn="l" rtl="0">
              <a:spcBef>
                <a:spcPts val="0"/>
              </a:spcBef>
              <a:spcAft>
                <a:spcPts val="0"/>
              </a:spcAft>
              <a:buSzPts val="1600"/>
              <a:buFont typeface="+mj-lt"/>
              <a:buAutoNum type="arabicPeriod"/>
            </a:pPr>
            <a:r>
              <a:rPr lang="es-US" sz="1600" dirty="0">
                <a:latin typeface="Lato"/>
                <a:ea typeface="Lato"/>
                <a:cs typeface="Lato"/>
                <a:sym typeface="Lato"/>
              </a:rPr>
              <a:t>Mantén la visualización en mente. Mantente preparado para recordarla cuando lo desees. Repite la visualización tantas veces como puedas antes del evento real.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2</cp:revision>
  <dcterms:modified xsi:type="dcterms:W3CDTF">2023-03-07T11:42:36Z</dcterms:modified>
</cp:coreProperties>
</file>