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07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ESTABLECER Y ALCANZAR METAS | DESARROLLAR UNA ACTITUD POSITIVA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30025"/>
            <a:ext cx="5981100" cy="1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TÉCNICAS DE ENUNCIACIÓN DE AFIRMACIONES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2078138"/>
            <a:ext cx="5981100" cy="6217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82600" lvl="0" indent="-342900" algn="l" rtl="0"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Usa enunciados personales. Usa tu nombre, “yo” o “tú”. </a:t>
            </a:r>
          </a:p>
          <a:p>
            <a:pPr marL="8001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482600" lvl="0" indent="-342900" algn="l" rtl="0"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Haz enunciados cortos. Quieres recordarlos. Los enunciados largos son difíciles de recordar.</a:t>
            </a:r>
          </a:p>
          <a:p>
            <a:pPr marL="8001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482600" lvl="0" indent="-342900" algn="l" rtl="0"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Usa lenguaje positivo. Si quieres controlar el nerviosismo, di “Estoy calmado y me siento seguro. Estoy bien preparado para esta prueba”. No digas, “No estaré nervioso por la prueba de matemáticas”.</a:t>
            </a:r>
          </a:p>
          <a:p>
            <a:pPr marL="8001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482600" lvl="0" indent="-342900" algn="l" rtl="0"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Expone tus afirmaciones como hechos, como si estuvieran sucediendo, aunque todavía no los hayas alcanzado. Por ejemplo, di, “Me graduaré de la escuela secundaria con un GPA de 3.2”.</a:t>
            </a:r>
          </a:p>
          <a:p>
            <a:pPr marL="8001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482600" lvl="0" indent="-342900" algn="l" rtl="0"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Repite las afirmaciones al menos una vez al día. La repetición estimula el cerebro para ayudarte a alcanzar las metas.</a:t>
            </a:r>
          </a:p>
          <a:p>
            <a:pPr marL="8001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482600" lvl="0" indent="-342900" algn="l" rtl="0"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Di las afirmaciones con frecuencia en tu mente. Además, escribe las afirmaciones y colócalas donde puedas verlas a menudo. Tal como las publicidades en televisión o Internet, mientras más veas o escuches una afirmación, más la creerás. 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Estos son algunos ejemplos de afirmaciones:</a:t>
            </a:r>
          </a:p>
          <a:p>
            <a:pPr marL="882650" lvl="1" indent="-285750" algn="l" rtl="0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Tengo el talento para ser elegido para el papel </a:t>
            </a:r>
            <a:r>
              <a:rPr lang="es-US">
                <a:latin typeface="Lato"/>
                <a:ea typeface="Lato"/>
                <a:cs typeface="Lato"/>
                <a:sym typeface="Lato"/>
              </a:rPr>
              <a:t>principal </a:t>
            </a:r>
            <a:br>
              <a:rPr lang="es-US">
                <a:latin typeface="Lato"/>
                <a:ea typeface="Lato"/>
                <a:cs typeface="Lato"/>
                <a:sym typeface="Lato"/>
              </a:rPr>
            </a:br>
            <a:r>
              <a:rPr lang="es-US">
                <a:latin typeface="Lato"/>
                <a:ea typeface="Lato"/>
                <a:cs typeface="Lato"/>
                <a:sym typeface="Lato"/>
              </a:rPr>
              <a:t>de </a:t>
            </a:r>
            <a:r>
              <a:rPr lang="es-US" dirty="0">
                <a:latin typeface="Lato"/>
                <a:ea typeface="Lato"/>
                <a:cs typeface="Lato"/>
                <a:sym typeface="Lato"/>
              </a:rPr>
              <a:t>la obra.</a:t>
            </a:r>
          </a:p>
          <a:p>
            <a:pPr marL="882650" lvl="1" indent="-285750" algn="l" rtl="0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Me ofrecerán este trabajo porque estoy preparado para la entrevista.</a:t>
            </a:r>
          </a:p>
          <a:p>
            <a:pPr marL="882650" lvl="1" indent="-285750" algn="l" rtl="0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Mi hermano y yo nos llevaremos bien durante el resto del verano.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2023-03-07T11:47:49Z</dcterms:modified>
</cp:coreProperties>
</file>