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48B56C3-F633-4910-BF07-54A13D4318DA}">
  <a:tblStyle styleId="{948B56C3-F633-4910-BF07-54A13D4318D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73" d="100"/>
          <a:sy n="73" d="100"/>
        </p:scale>
        <p:origin x="2947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RESOLUCIÓN DE CONFLICTOS | CONTROLAR LA IRA EN SITUACIONES DE CONFLICTO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66475" y="463957"/>
            <a:ext cx="7097141" cy="1708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27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SITUACIÓN EN LA QUE TODOS </a:t>
            </a:r>
            <a:br>
              <a:rPr lang="es-US" sz="27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27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SALEN </a:t>
            </a:r>
            <a:r>
              <a:rPr lang="es-US" sz="275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GANANDO:</a:t>
            </a:r>
            <a:br>
              <a:rPr lang="es-US" sz="275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275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MIS NECESIDADES/TUS </a:t>
            </a:r>
            <a:r>
              <a:rPr lang="es-US" sz="27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NECESIDADES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545993" y="1991643"/>
            <a:ext cx="6725664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b="1" dirty="0">
                <a:latin typeface="Lato"/>
                <a:ea typeface="Lato"/>
                <a:cs typeface="Lato"/>
                <a:sym typeface="Lato"/>
              </a:rPr>
              <a:t>PAUTAS PARA CREAR SITUACIONES EN LA QUE TODOS SALGAN GANANDO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313075" y="2261552"/>
            <a:ext cx="5586300" cy="30700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dirty="0">
                <a:latin typeface="Lato"/>
                <a:ea typeface="Lato"/>
                <a:cs typeface="Lato"/>
                <a:sym typeface="Lato"/>
              </a:rPr>
              <a:t>Elige un territorio neutral para reunirse.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dirty="0">
                <a:latin typeface="Lato"/>
                <a:ea typeface="Lato"/>
                <a:cs typeface="Lato"/>
                <a:sym typeface="Lato"/>
              </a:rPr>
              <a:t>No mientas ni exageres; crea confianza desde el inicio.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dirty="0">
                <a:latin typeface="Lato"/>
                <a:ea typeface="Lato"/>
                <a:cs typeface="Lato"/>
                <a:sym typeface="Lato"/>
              </a:rPr>
              <a:t>Utiliza buena comunicación no verbal: haz contacto visual, utiliza una postura que no intimide y mantente enfocado.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Intenta encontrar puntos en común.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Mantén la mente abierta a otras sugerencias.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Enfócate en lo que consideras más importante e intenta determinar lo que es más importante para la otra persona.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Mantente en el presente; evita traer al presente discusiones pasadas.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Establece un plazo en el que ambos estén de acuerdo.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Comprométete con una solución y no retrocedas.</a:t>
            </a:r>
          </a:p>
        </p:txBody>
      </p:sp>
      <p:sp>
        <p:nvSpPr>
          <p:cNvPr id="61" name="Google Shape;61;p13"/>
          <p:cNvSpPr/>
          <p:nvPr/>
        </p:nvSpPr>
        <p:spPr>
          <a:xfrm>
            <a:off x="1119428" y="2370280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119428" y="2649861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1119428" y="2929441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119428" y="3378088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1119428" y="3700053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119428" y="3979062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119428" y="4436248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19428" y="4715447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119428" y="5004020"/>
            <a:ext cx="145800" cy="158400"/>
          </a:xfrm>
          <a:prstGeom prst="rect">
            <a:avLst/>
          </a:prstGeom>
          <a:solidFill>
            <a:srgbClr val="FFFFF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895650" y="5213758"/>
            <a:ext cx="59811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300" b="1">
                <a:latin typeface="Lato"/>
                <a:ea typeface="Lato"/>
                <a:cs typeface="Lato"/>
                <a:sym typeface="Lato"/>
              </a:rPr>
              <a:t>MIS NECESIDADES/TUS NECESIDADES</a:t>
            </a:r>
          </a:p>
        </p:txBody>
      </p:sp>
      <p:graphicFrame>
        <p:nvGraphicFramePr>
          <p:cNvPr id="71" name="Google Shape;71;p13"/>
          <p:cNvGraphicFramePr/>
          <p:nvPr>
            <p:extLst>
              <p:ext uri="{D42A27DB-BD31-4B8C-83A1-F6EECF244321}">
                <p14:modId xmlns:p14="http://schemas.microsoft.com/office/powerpoint/2010/main" val="1514308791"/>
              </p:ext>
            </p:extLst>
          </p:nvPr>
        </p:nvGraphicFramePr>
        <p:xfrm>
          <a:off x="975150" y="5581733"/>
          <a:ext cx="5981100" cy="2297225"/>
        </p:xfrm>
        <a:graphic>
          <a:graphicData uri="http://schemas.openxmlformats.org/drawingml/2006/table">
            <a:tbl>
              <a:tblPr>
                <a:noFill/>
                <a:tableStyleId>{948B56C3-F633-4910-BF07-54A13D4318DA}</a:tableStyleId>
              </a:tblPr>
              <a:tblGrid>
                <a:gridCol w="2798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¿Cuál es el problema?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¿Qué tienen que perder ambas partes?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¿Qué quiere la persona A? ¿Por qué?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¿Qué quiere la persona B? ¿Por qué?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¿Qué necesita la persona A?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¿Qué necesita la persona B?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Otros factores para la persona A*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2" name="Google Shape;72;p13"/>
          <p:cNvGraphicFramePr/>
          <p:nvPr>
            <p:extLst>
              <p:ext uri="{D42A27DB-BD31-4B8C-83A1-F6EECF244321}">
                <p14:modId xmlns:p14="http://schemas.microsoft.com/office/powerpoint/2010/main" val="2398812745"/>
              </p:ext>
            </p:extLst>
          </p:nvPr>
        </p:nvGraphicFramePr>
        <p:xfrm>
          <a:off x="1088850" y="7878958"/>
          <a:ext cx="5867400" cy="274305"/>
        </p:xfrm>
        <a:graphic>
          <a:graphicData uri="http://schemas.openxmlformats.org/drawingml/2006/table">
            <a:tbl>
              <a:tblPr>
                <a:noFill/>
                <a:tableStyleId>{948B56C3-F633-4910-BF07-54A13D4318DA}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Google Shape;73;p13"/>
          <p:cNvGraphicFramePr/>
          <p:nvPr>
            <p:extLst>
              <p:ext uri="{D42A27DB-BD31-4B8C-83A1-F6EECF244321}">
                <p14:modId xmlns:p14="http://schemas.microsoft.com/office/powerpoint/2010/main" val="796983081"/>
              </p:ext>
            </p:extLst>
          </p:nvPr>
        </p:nvGraphicFramePr>
        <p:xfrm>
          <a:off x="975150" y="8153258"/>
          <a:ext cx="5981100" cy="328175"/>
        </p:xfrm>
        <a:graphic>
          <a:graphicData uri="http://schemas.openxmlformats.org/drawingml/2006/table">
            <a:tbl>
              <a:tblPr>
                <a:noFill/>
                <a:tableStyleId>{948B56C3-F633-4910-BF07-54A13D4318DA}</a:tableStyleId>
              </a:tblPr>
              <a:tblGrid>
                <a:gridCol w="247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Otros factores para la persona B*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Google Shape;74;p13"/>
          <p:cNvGraphicFramePr/>
          <p:nvPr>
            <p:extLst>
              <p:ext uri="{D42A27DB-BD31-4B8C-83A1-F6EECF244321}">
                <p14:modId xmlns:p14="http://schemas.microsoft.com/office/powerpoint/2010/main" val="4184567354"/>
              </p:ext>
            </p:extLst>
          </p:nvPr>
        </p:nvGraphicFramePr>
        <p:xfrm>
          <a:off x="1088850" y="8481433"/>
          <a:ext cx="5867400" cy="274305"/>
        </p:xfrm>
        <a:graphic>
          <a:graphicData uri="http://schemas.openxmlformats.org/drawingml/2006/table">
            <a:tbl>
              <a:tblPr>
                <a:noFill/>
                <a:tableStyleId>{948B56C3-F633-4910-BF07-54A13D4318DA}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0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5" name="Google Shape;75;p13"/>
          <p:cNvSpPr txBox="1"/>
          <p:nvPr/>
        </p:nvSpPr>
        <p:spPr>
          <a:xfrm>
            <a:off x="1032000" y="8757500"/>
            <a:ext cx="5702629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i="1" dirty="0">
                <a:latin typeface="Lato"/>
                <a:ea typeface="Lato"/>
                <a:cs typeface="Lato"/>
                <a:sym typeface="Lato"/>
              </a:rPr>
              <a:t>*Otros factores que motiven a las personas pueden incluir la necesidad de tener el control, la necesidad de tener dinero y la necesidad de sentirse reconocido o amado.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239</Words>
  <Application>Microsoft Office PowerPoint</Application>
  <PresentationFormat>Personalizado</PresentationFormat>
  <Paragraphs>31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5</cp:revision>
  <dcterms:modified xsi:type="dcterms:W3CDTF">2023-03-08T16:04:57Z</dcterms:modified>
</cp:coreProperties>
</file>