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EBCC98F-00A2-4F93-8EB0-CD3E711029B3}">
  <a:tblStyle styleId="{7EBCC98F-00A2-4F93-8EB0-CD3E711029B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2"/>
  </p:normalViewPr>
  <p:slideViewPr>
    <p:cSldViewPr snapToGrid="0">
      <p:cViewPr varScale="1">
        <p:scale>
          <a:sx n="66" d="100"/>
          <a:sy n="66" d="100"/>
        </p:scale>
        <p:origin x="2082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883200" y="267000"/>
            <a:ext cx="60510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HABILIDADES PARA LA ESCUELA Y MÁS ALLÁ | MANEJAR EL ESTRÉS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53100" y="732738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¿ES ESTRÉS O NO?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953100" y="1343600"/>
            <a:ext cx="5981100" cy="158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b="1">
                <a:latin typeface="Lato"/>
                <a:ea typeface="Lato"/>
                <a:cs typeface="Lato"/>
                <a:sym typeface="Lato"/>
              </a:rPr>
              <a:t>El siguiente diálogo tiene tres personajes:</a:t>
            </a: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Font typeface="Lato"/>
              <a:buChar char="●"/>
            </a:pPr>
            <a:r>
              <a:rPr lang="es-US" sz="1300" b="1">
                <a:latin typeface="Lato"/>
                <a:ea typeface="Lato"/>
                <a:cs typeface="Lato"/>
                <a:sym typeface="Lato"/>
              </a:rPr>
              <a:t>Maestro</a:t>
            </a: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Font typeface="Lato"/>
              <a:buChar char="●"/>
            </a:pPr>
            <a:r>
              <a:rPr lang="es-US" sz="1300" b="1">
                <a:latin typeface="Lato"/>
                <a:ea typeface="Lato"/>
                <a:cs typeface="Lato"/>
                <a:sym typeface="Lato"/>
              </a:rPr>
              <a:t>Eddie</a:t>
            </a: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Font typeface="Lato"/>
              <a:buChar char="●"/>
            </a:pPr>
            <a:r>
              <a:rPr lang="es-US" sz="1300" b="1">
                <a:latin typeface="Lato"/>
                <a:ea typeface="Lato"/>
                <a:cs typeface="Lato"/>
                <a:sym typeface="Lato"/>
              </a:rPr>
              <a:t>Dominique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b="1">
                <a:latin typeface="Lato"/>
                <a:ea typeface="Lato"/>
                <a:cs typeface="Lato"/>
                <a:sym typeface="Lato"/>
              </a:rPr>
              <a:t>Practica el diálogo varias veces antes de presentarte frente a la clase.</a:t>
            </a:r>
          </a:p>
        </p:txBody>
      </p:sp>
      <p:sp>
        <p:nvSpPr>
          <p:cNvPr id="60" name="Google Shape;60;p13"/>
          <p:cNvSpPr txBox="1"/>
          <p:nvPr/>
        </p:nvSpPr>
        <p:spPr>
          <a:xfrm>
            <a:off x="953099" y="2929100"/>
            <a:ext cx="6318557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i="1" dirty="0">
                <a:latin typeface="Lato"/>
                <a:ea typeface="Lato"/>
                <a:cs typeface="Lato"/>
                <a:sym typeface="Lato"/>
              </a:rPr>
              <a:t>Durante alrededor de 30 segundos, los dos estudiantes se sientan en los escritorios en el frente del aula. Eddie revuelve frenéticamente los papeles e intenta estudiar para la prueba de historia. Dominique está sentada tranquila y parece relajada, tal vez está leyendo un libro. El maestro ingresa en el aula y camina hacia su escritorio en la esquina mientras habla.</a:t>
            </a:r>
          </a:p>
        </p:txBody>
      </p:sp>
      <p:graphicFrame>
        <p:nvGraphicFramePr>
          <p:cNvPr id="61" name="Google Shape;61;p13"/>
          <p:cNvGraphicFramePr/>
          <p:nvPr>
            <p:extLst>
              <p:ext uri="{D42A27DB-BD31-4B8C-83A1-F6EECF244321}">
                <p14:modId xmlns:p14="http://schemas.microsoft.com/office/powerpoint/2010/main" val="4083656996"/>
              </p:ext>
            </p:extLst>
          </p:nvPr>
        </p:nvGraphicFramePr>
        <p:xfrm>
          <a:off x="952500" y="3924100"/>
          <a:ext cx="6174014" cy="5029020"/>
        </p:xfrm>
        <a:graphic>
          <a:graphicData uri="http://schemas.openxmlformats.org/drawingml/2006/table">
            <a:tbl>
              <a:tblPr>
                <a:noFill/>
                <a:tableStyleId>{7EBCC98F-00A2-4F93-8EB0-CD3E711029B3}</a:tableStyleId>
              </a:tblPr>
              <a:tblGrid>
                <a:gridCol w="1380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3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 b="1">
                          <a:latin typeface="Lato"/>
                          <a:ea typeface="Lato"/>
                          <a:cs typeface="Lato"/>
                          <a:sym typeface="Lato"/>
                        </a:rPr>
                        <a:t>MAESTRO: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Bien, clase, es momento de la prueba de historia. Necesito que quiten todo lo que hay en los escritorios.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 b="1">
                          <a:latin typeface="Lato"/>
                          <a:ea typeface="Lato"/>
                          <a:cs typeface="Lato"/>
                          <a:sym typeface="Lato"/>
                        </a:rPr>
                        <a:t>EDDIE: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(sigue revolviendo las cosas y se dice a sí mismo) Una vez más… Bien, ¿quién fue el presidente durante la Gran Depresión?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30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MAESTRO: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Eddie, ¿me escuchaste? Es momento de la prueba. </a:t>
                      </a: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Quita todo </a:t>
                      </a:r>
                      <a:b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lo que tienes en el escritorio. </a:t>
                      </a:r>
                      <a:r>
                        <a:rPr lang="es-US" sz="13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(El maestro empieza a organizar algunos papeles).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 b="1">
                          <a:latin typeface="Lato"/>
                          <a:ea typeface="Lato"/>
                          <a:cs typeface="Lato"/>
                          <a:sym typeface="Lato"/>
                        </a:rPr>
                        <a:t>DOMINIQUE: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(a Eddie) Ey, ¿qué te preocupa tanto? Esto será pan comido.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EDDIE: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¿Qué quieres decir que será pan comido? Necesito, al menos, una B en esta clase para poder jugar este año, y si no me va bien en esta prueba, nunca la obtendré.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DOMINIQUE: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Bueno, yo también tengo que obtener una buena nota en esta clase. Es un requisito importante para la universidad a la que quiero ir. Pero no me ves volviéndome loca.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30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MAESTRO: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(nuevamente prestando atención a los estudiantes) Clase, no puedo empezar la prueba hasta que todos hayan quitado las cosas de los escritorios.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DOMINIQUE: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(a Eddie) ¡Dale! ¡Quiero empezar!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2" name="Google Shape;62;p13"/>
          <p:cNvSpPr txBox="1"/>
          <p:nvPr/>
        </p:nvSpPr>
        <p:spPr>
          <a:xfrm>
            <a:off x="953100" y="8953100"/>
            <a:ext cx="59811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i="1">
                <a:latin typeface="Lato"/>
                <a:ea typeface="Lato"/>
                <a:cs typeface="Lato"/>
                <a:sym typeface="Lato"/>
              </a:rPr>
              <a:t>Eddie mira con una expresión de pánico.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343</Words>
  <Application>Microsoft Office PowerPoint</Application>
  <PresentationFormat>Custom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2</cp:revision>
  <dcterms:modified xsi:type="dcterms:W3CDTF">2023-03-07T11:35:52Z</dcterms:modified>
</cp:coreProperties>
</file>