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  <p:embeddedFont>
      <p:font typeface="Pacifico" panose="02000000000000000000" pitchFamily="2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69" d="100"/>
          <a:sy n="69" d="100"/>
        </p:scale>
        <p:origin x="140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CONSEGUIR EL TRABAJO | DESPUÉS DE LA ENTREVISTA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436950" y="523382"/>
            <a:ext cx="6943500" cy="1363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CARTA DE AGRADECIMIENTO </a:t>
            </a:r>
            <a:b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LA ENTREVISTA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785250" y="2099400"/>
            <a:ext cx="4524600" cy="7432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2051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Glenview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Terrace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Brighton, MA 02135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8 de febrero de 20XX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Sr. Ricardo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Dominguez</a:t>
            </a:r>
            <a:endParaRPr lang="es-US"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Dominguez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Boots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and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Shoes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304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Llewellen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Drive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Brighton, MA 02135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Estimado Sr.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Dominguez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Gracias por tomarse el tiempo para reunirse conmigo ayer. La tienda me impresionó.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Estoy muy interesada en el puesto de ventas que está disponible. Como mencioné en la entrevista, el tiempo que dediqué a vender caramelos de puerta en puerta para mi equipo de fútbol me ha brindado mucha experiencia en el servicio al cliente. Trabajar en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Dominguez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Boots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and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Shoes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sería una excelente manera de desarrollar mis habilidades de ventas.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Le agradezco que me tenga en cuenta para el puesto de ventas. Me comunicaré con usted más adelante en la semana para responder cualquier pregunta que pueda tener. </a:t>
            </a:r>
            <a:br>
              <a:rPr lang="es-US" sz="1300" dirty="0">
                <a:latin typeface="Lato"/>
                <a:ea typeface="Lato"/>
                <a:cs typeface="Lato"/>
                <a:sym typeface="Lato"/>
              </a:rPr>
            </a:b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Si quiere comunicarse conmigo antes, llámeme al </a:t>
            </a:r>
            <a:br>
              <a:rPr lang="es-US" sz="1300" dirty="0">
                <a:latin typeface="Lato"/>
                <a:ea typeface="Lato"/>
                <a:cs typeface="Lato"/>
                <a:sym typeface="Lato"/>
              </a:rPr>
            </a:b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(617) 555-9625.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Gracias por su tiempo.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Atentamente,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600" dirty="0" err="1">
                <a:latin typeface="Pacifico"/>
                <a:ea typeface="Pacifico"/>
                <a:cs typeface="Pacifico"/>
                <a:sym typeface="Pacifico"/>
              </a:rPr>
              <a:t>Kameika</a:t>
            </a:r>
            <a:r>
              <a:rPr lang="es-US" sz="1600" dirty="0">
                <a:latin typeface="Pacifico"/>
                <a:ea typeface="Pacifico"/>
                <a:cs typeface="Pacifico"/>
                <a:sym typeface="Pacifico"/>
              </a:rPr>
              <a:t> Moore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Kameika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Moore</a:t>
            </a:r>
          </a:p>
        </p:txBody>
      </p:sp>
      <p:cxnSp>
        <p:nvCxnSpPr>
          <p:cNvPr id="60" name="Google Shape;60;p13"/>
          <p:cNvCxnSpPr/>
          <p:nvPr/>
        </p:nvCxnSpPr>
        <p:spPr>
          <a:xfrm>
            <a:off x="5562450" y="1875600"/>
            <a:ext cx="0" cy="7281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5918304" y="4523525"/>
            <a:ext cx="1936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0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COMENTARIO DE AGRADECIMIENTO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5835600" y="5190775"/>
            <a:ext cx="19368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CONFIRMACIÓN DE TU INTERÉS EN EL TRABAJO; ÉNFASIS EN TUS FORTALEZAS</a:t>
            </a:r>
          </a:p>
        </p:txBody>
      </p:sp>
      <p:sp>
        <p:nvSpPr>
          <p:cNvPr id="63" name="Google Shape;63;p13"/>
          <p:cNvSpPr txBox="1"/>
          <p:nvPr/>
        </p:nvSpPr>
        <p:spPr>
          <a:xfrm>
            <a:off x="6026249" y="6924747"/>
            <a:ext cx="1566031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INFORMACIÓN DE SEGUIMIENTO</a:t>
            </a:r>
          </a:p>
        </p:txBody>
      </p:sp>
      <p:cxnSp>
        <p:nvCxnSpPr>
          <p:cNvPr id="64" name="Google Shape;64;p13"/>
          <p:cNvCxnSpPr/>
          <p:nvPr/>
        </p:nvCxnSpPr>
        <p:spPr>
          <a:xfrm rot="10800000">
            <a:off x="5153400" y="4706375"/>
            <a:ext cx="818100" cy="3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" name="Google Shape;65;p13"/>
          <p:cNvCxnSpPr/>
          <p:nvPr/>
        </p:nvCxnSpPr>
        <p:spPr>
          <a:xfrm rot="10800000">
            <a:off x="5153400" y="5620775"/>
            <a:ext cx="818100" cy="3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6" name="Google Shape;66;p13"/>
          <p:cNvCxnSpPr/>
          <p:nvPr/>
        </p:nvCxnSpPr>
        <p:spPr>
          <a:xfrm rot="10800000">
            <a:off x="5153400" y="7200197"/>
            <a:ext cx="818100" cy="3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203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Pacifico</vt:lpstr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2023-03-07T12:48:43Z</dcterms:modified>
</cp:coreProperties>
</file>