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4132057-792E-435A-A2E2-07204B9B28D6}">
  <a:tblStyle styleId="{04132057-792E-435A-A2E2-07204B9B28D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2448" y="62"/>
      </p:cViewPr>
      <p:guideLst>
        <p:guide orient="horz" pos="3168"/>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7" name="Google Shape;57;p13"/>
          <p:cNvSpPr txBox="1"/>
          <p:nvPr/>
        </p:nvSpPr>
        <p:spPr>
          <a:xfrm>
            <a:off x="1461874" y="267000"/>
            <a:ext cx="5437375" cy="353913"/>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HABILIDADES EN EL TRABAJO | ADMINISTRAR TIEMPO, DINERO Y PERSONAS</a:t>
            </a:r>
          </a:p>
        </p:txBody>
      </p:sp>
      <p:sp>
        <p:nvSpPr>
          <p:cNvPr id="58" name="Google Shape;58;p13"/>
          <p:cNvSpPr txBox="1"/>
          <p:nvPr/>
        </p:nvSpPr>
        <p:spPr>
          <a:xfrm>
            <a:off x="1180500" y="723825"/>
            <a:ext cx="54564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s-US" sz="3350">
                <a:solidFill>
                  <a:schemeClr val="dk1"/>
                </a:solidFill>
                <a:latin typeface="Lato"/>
                <a:ea typeface="Lato"/>
                <a:cs typeface="Lato"/>
                <a:sym typeface="Lato"/>
              </a:rPr>
              <a:t>TAREAS PENDIENTES</a:t>
            </a:r>
          </a:p>
        </p:txBody>
      </p:sp>
      <p:sp>
        <p:nvSpPr>
          <p:cNvPr id="59" name="Google Shape;59;p13"/>
          <p:cNvSpPr txBox="1"/>
          <p:nvPr/>
        </p:nvSpPr>
        <p:spPr>
          <a:xfrm>
            <a:off x="918150" y="1469525"/>
            <a:ext cx="6145590" cy="1100271"/>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900"/>
              </a:spcAft>
              <a:buNone/>
            </a:pPr>
            <a:r>
              <a:rPr lang="es-US" sz="1300" b="1" dirty="0">
                <a:solidFill>
                  <a:schemeClr val="dk1"/>
                </a:solidFill>
                <a:latin typeface="Lato"/>
                <a:ea typeface="Lato"/>
                <a:cs typeface="Lato"/>
                <a:sym typeface="Lato"/>
              </a:rPr>
              <a:t>A continuación, hay una lista de tareas que debes realizar antes de que finalice tu turno en la tienda de ropa. Cada tarea tiene una cantidad estimada de tiempo que tomará realizarla. Trabajas un total de cuatro horas. Presta </a:t>
            </a:r>
            <a:r>
              <a:rPr lang="es-US" sz="1300" b="1" dirty="0" smtClean="0">
                <a:solidFill>
                  <a:schemeClr val="dk1"/>
                </a:solidFill>
                <a:latin typeface="Lato"/>
                <a:ea typeface="Lato"/>
                <a:cs typeface="Lato"/>
                <a:sym typeface="Lato"/>
              </a:rPr>
              <a:t>especial atención </a:t>
            </a:r>
            <a:r>
              <a:rPr lang="es-US" sz="1300" b="1" dirty="0">
                <a:solidFill>
                  <a:schemeClr val="dk1"/>
                </a:solidFill>
                <a:latin typeface="Lato"/>
                <a:ea typeface="Lato"/>
                <a:cs typeface="Lato"/>
                <a:sym typeface="Lato"/>
              </a:rPr>
              <a:t>a la descripción de cada tarea. Ordena las tareas para que todas puedan realizarse.</a:t>
            </a:r>
          </a:p>
        </p:txBody>
      </p:sp>
      <p:graphicFrame>
        <p:nvGraphicFramePr>
          <p:cNvPr id="60" name="Google Shape;60;p13"/>
          <p:cNvGraphicFramePr/>
          <p:nvPr>
            <p:extLst>
              <p:ext uri="{D42A27DB-BD31-4B8C-83A1-F6EECF244321}">
                <p14:modId xmlns:p14="http://schemas.microsoft.com/office/powerpoint/2010/main" val="2385718517"/>
              </p:ext>
            </p:extLst>
          </p:nvPr>
        </p:nvGraphicFramePr>
        <p:xfrm>
          <a:off x="918150" y="2979375"/>
          <a:ext cx="5981100" cy="5699490"/>
        </p:xfrm>
        <a:graphic>
          <a:graphicData uri="http://schemas.openxmlformats.org/drawingml/2006/table">
            <a:tbl>
              <a:tblPr>
                <a:noFill/>
                <a:tableStyleId>{04132057-792E-435A-A2E2-07204B9B28D6}</a:tableStyleId>
              </a:tblPr>
              <a:tblGrid>
                <a:gridCol w="4424850">
                  <a:extLst>
                    <a:ext uri="{9D8B030D-6E8A-4147-A177-3AD203B41FA5}">
                      <a16:colId xmlns:a16="http://schemas.microsoft.com/office/drawing/2014/main" val="20000"/>
                    </a:ext>
                  </a:extLst>
                </a:gridCol>
                <a:gridCol w="155625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s-US">
                          <a:latin typeface="Lato"/>
                          <a:ea typeface="Lato"/>
                          <a:cs typeface="Lato"/>
                          <a:sym typeface="Lato"/>
                        </a:rPr>
                        <a:t>Tarea</a:t>
                      </a: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r" rtl="0">
                        <a:spcBef>
                          <a:spcPts val="0"/>
                        </a:spcBef>
                        <a:spcAft>
                          <a:spcPts val="0"/>
                        </a:spcAft>
                        <a:buNone/>
                      </a:pPr>
                      <a:r>
                        <a:rPr lang="es-US" spc="-20" baseline="0" dirty="0">
                          <a:latin typeface="Lato"/>
                          <a:ea typeface="Lato"/>
                          <a:cs typeface="Lato"/>
                          <a:sym typeface="Lato"/>
                        </a:rPr>
                        <a:t>Tiempo que tomará</a:t>
                      </a:r>
                    </a:p>
                  </a:txBody>
                  <a:tcPr marL="0" marR="0"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457200" lvl="0" indent="-317500" algn="l" rtl="0">
                        <a:spcBef>
                          <a:spcPts val="0"/>
                        </a:spcBef>
                        <a:spcAft>
                          <a:spcPts val="0"/>
                        </a:spcAft>
                        <a:buSzPts val="1400"/>
                        <a:buFont typeface="Lato"/>
                        <a:buChar char="❏"/>
                      </a:pPr>
                      <a:r>
                        <a:rPr lang="es-US" dirty="0">
                          <a:latin typeface="Lato"/>
                          <a:ea typeface="Lato"/>
                          <a:cs typeface="Lato"/>
                          <a:sym typeface="Lato"/>
                        </a:rPr>
                        <a:t>Aspirar. Debe realizarse al final del turno, justo después de que cierre la tienda.</a:t>
                      </a:r>
                    </a:p>
                  </a:txBody>
                  <a:tcPr marL="91425" marR="0"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r" rtl="0">
                        <a:spcBef>
                          <a:spcPts val="0"/>
                        </a:spcBef>
                        <a:spcAft>
                          <a:spcPts val="0"/>
                        </a:spcAft>
                        <a:buNone/>
                      </a:pPr>
                      <a:r>
                        <a:rPr lang="es-US" dirty="0">
                          <a:latin typeface="Lato"/>
                          <a:ea typeface="Lato"/>
                          <a:cs typeface="Lato"/>
                          <a:sym typeface="Lato"/>
                        </a:rPr>
                        <a:t>(45 minutos)</a:t>
                      </a:r>
                    </a:p>
                  </a:txBody>
                  <a:tcPr marL="0" marR="0"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457200" lvl="0" indent="-317500" algn="l" rtl="0">
                        <a:spcBef>
                          <a:spcPts val="0"/>
                        </a:spcBef>
                        <a:spcAft>
                          <a:spcPts val="0"/>
                        </a:spcAft>
                        <a:buSzPts val="1400"/>
                        <a:buFont typeface="Lato"/>
                        <a:buChar char="❏"/>
                      </a:pPr>
                      <a:r>
                        <a:rPr lang="es-US">
                          <a:latin typeface="Lato"/>
                          <a:ea typeface="Lato"/>
                          <a:cs typeface="Lato"/>
                          <a:sym typeface="Lato"/>
                        </a:rPr>
                        <a:t>Limpiar los espejos. Debe realizarse justo antes de aspirar.</a:t>
                      </a:r>
                    </a:p>
                  </a:txBody>
                  <a:tcPr marL="91425" marR="0"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r" rtl="0">
                        <a:spcBef>
                          <a:spcPts val="0"/>
                        </a:spcBef>
                        <a:spcAft>
                          <a:spcPts val="0"/>
                        </a:spcAft>
                        <a:buNone/>
                      </a:pPr>
                      <a:r>
                        <a:rPr lang="es-US" dirty="0">
                          <a:solidFill>
                            <a:schemeClr val="dk1"/>
                          </a:solidFill>
                          <a:latin typeface="Lato"/>
                          <a:ea typeface="Lato"/>
                          <a:cs typeface="Lato"/>
                          <a:sym typeface="Lato"/>
                        </a:rPr>
                        <a:t>(20 minutos)</a:t>
                      </a:r>
                    </a:p>
                  </a:txBody>
                  <a:tcPr marL="0" marR="0"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457200" lvl="0" indent="-317500" algn="l" rtl="0">
                        <a:spcBef>
                          <a:spcPts val="0"/>
                        </a:spcBef>
                        <a:spcAft>
                          <a:spcPts val="0"/>
                        </a:spcAft>
                        <a:buSzPts val="1400"/>
                        <a:buFont typeface="Lato"/>
                        <a:buChar char="❏"/>
                      </a:pPr>
                      <a:r>
                        <a:rPr lang="es-US" dirty="0">
                          <a:latin typeface="Lato"/>
                          <a:ea typeface="Lato"/>
                          <a:cs typeface="Lato"/>
                          <a:sym typeface="Lato"/>
                        </a:rPr>
                        <a:t>Registrar los artículos que se movieron de las existencias a las estanterías.</a:t>
                      </a:r>
                    </a:p>
                  </a:txBody>
                  <a:tcPr marL="91425" marR="0"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r" rtl="0">
                        <a:spcBef>
                          <a:spcPts val="0"/>
                        </a:spcBef>
                        <a:spcAft>
                          <a:spcPts val="0"/>
                        </a:spcAft>
                        <a:buNone/>
                      </a:pPr>
                      <a:r>
                        <a:rPr lang="es-US" dirty="0">
                          <a:solidFill>
                            <a:schemeClr val="dk1"/>
                          </a:solidFill>
                          <a:latin typeface="Lato"/>
                          <a:ea typeface="Lato"/>
                          <a:cs typeface="Lato"/>
                          <a:sym typeface="Lato"/>
                        </a:rPr>
                        <a:t>(50 minutos)</a:t>
                      </a:r>
                    </a:p>
                  </a:txBody>
                  <a:tcPr marL="0" marR="0"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457200" lvl="0" indent="-317500" algn="l" rtl="0">
                        <a:spcBef>
                          <a:spcPts val="0"/>
                        </a:spcBef>
                        <a:spcAft>
                          <a:spcPts val="0"/>
                        </a:spcAft>
                        <a:buSzPts val="1400"/>
                        <a:buFont typeface="Lato"/>
                        <a:buChar char="❏"/>
                      </a:pPr>
                      <a:r>
                        <a:rPr lang="es-US">
                          <a:latin typeface="Lato"/>
                          <a:ea typeface="Lato"/>
                          <a:cs typeface="Lato"/>
                          <a:sym typeface="Lato"/>
                        </a:rPr>
                        <a:t>Limpiar los mostradores con un trapo húmedo. Debe realizarse al final del turno.</a:t>
                      </a:r>
                    </a:p>
                  </a:txBody>
                  <a:tcPr marL="91425" marR="0"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r" rtl="0">
                        <a:spcBef>
                          <a:spcPts val="0"/>
                        </a:spcBef>
                        <a:spcAft>
                          <a:spcPts val="0"/>
                        </a:spcAft>
                        <a:buNone/>
                      </a:pPr>
                      <a:r>
                        <a:rPr lang="es-US" dirty="0">
                          <a:solidFill>
                            <a:schemeClr val="dk1"/>
                          </a:solidFill>
                          <a:latin typeface="Lato"/>
                          <a:ea typeface="Lato"/>
                          <a:cs typeface="Lato"/>
                          <a:sym typeface="Lato"/>
                        </a:rPr>
                        <a:t>(15 minutos)</a:t>
                      </a:r>
                    </a:p>
                  </a:txBody>
                  <a:tcPr marL="0" marR="0"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4"/>
                  </a:ext>
                </a:extLst>
              </a:tr>
              <a:tr h="381000">
                <a:tc>
                  <a:txBody>
                    <a:bodyPr/>
                    <a:lstStyle/>
                    <a:p>
                      <a:pPr marL="457200" lvl="0" indent="-317500" algn="l" rtl="0">
                        <a:spcBef>
                          <a:spcPts val="0"/>
                        </a:spcBef>
                        <a:spcAft>
                          <a:spcPts val="0"/>
                        </a:spcAft>
                        <a:buSzPts val="1400"/>
                        <a:buFont typeface="Lato"/>
                        <a:buChar char="❏"/>
                      </a:pPr>
                      <a:r>
                        <a:rPr lang="es-US" dirty="0">
                          <a:latin typeface="Lato"/>
                          <a:ea typeface="Lato"/>
                          <a:cs typeface="Lato"/>
                          <a:sym typeface="Lato"/>
                        </a:rPr>
                        <a:t>Vaciar los probadores y colocar la ropa en las perchas.  Debe realizarse durante todo el turno, no necesariamente durante 45 minutos consecutivos.</a:t>
                      </a:r>
                    </a:p>
                  </a:txBody>
                  <a:tcPr marL="91425" marR="0"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r" rtl="0">
                        <a:spcBef>
                          <a:spcPts val="0"/>
                        </a:spcBef>
                        <a:spcAft>
                          <a:spcPts val="0"/>
                        </a:spcAft>
                        <a:buNone/>
                      </a:pPr>
                      <a:r>
                        <a:rPr lang="es-US" dirty="0">
                          <a:solidFill>
                            <a:schemeClr val="dk1"/>
                          </a:solidFill>
                          <a:latin typeface="Lato"/>
                          <a:ea typeface="Lato"/>
                          <a:cs typeface="Lato"/>
                          <a:sym typeface="Lato"/>
                        </a:rPr>
                        <a:t>(45 minutos)</a:t>
                      </a:r>
                    </a:p>
                  </a:txBody>
                  <a:tcPr marL="0" marR="0"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5"/>
                  </a:ext>
                </a:extLst>
              </a:tr>
              <a:tr h="381000">
                <a:tc>
                  <a:txBody>
                    <a:bodyPr/>
                    <a:lstStyle/>
                    <a:p>
                      <a:pPr marL="457200" lvl="0" indent="-317500" algn="l" rtl="0">
                        <a:spcBef>
                          <a:spcPts val="0"/>
                        </a:spcBef>
                        <a:spcAft>
                          <a:spcPts val="0"/>
                        </a:spcAft>
                        <a:buSzPts val="1400"/>
                        <a:buFont typeface="Lato"/>
                        <a:buChar char="❏"/>
                      </a:pPr>
                      <a:r>
                        <a:rPr lang="es-US" dirty="0">
                          <a:latin typeface="Lato"/>
                          <a:ea typeface="Lato"/>
                          <a:cs typeface="Lato"/>
                          <a:sym typeface="Lato"/>
                        </a:rPr>
                        <a:t>Regar las plantas.</a:t>
                      </a:r>
                    </a:p>
                  </a:txBody>
                  <a:tcPr marL="91425" marR="0"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r" rtl="0">
                        <a:spcBef>
                          <a:spcPts val="0"/>
                        </a:spcBef>
                        <a:spcAft>
                          <a:spcPts val="0"/>
                        </a:spcAft>
                        <a:buNone/>
                      </a:pPr>
                      <a:r>
                        <a:rPr lang="es-US">
                          <a:solidFill>
                            <a:schemeClr val="dk1"/>
                          </a:solidFill>
                          <a:latin typeface="Lato"/>
                          <a:ea typeface="Lato"/>
                          <a:cs typeface="Lato"/>
                          <a:sym typeface="Lato"/>
                        </a:rPr>
                        <a:t>(10 minutos)</a:t>
                      </a:r>
                    </a:p>
                  </a:txBody>
                  <a:tcPr marL="0" marR="0"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6"/>
                  </a:ext>
                </a:extLst>
              </a:tr>
              <a:tr h="381000">
                <a:tc>
                  <a:txBody>
                    <a:bodyPr/>
                    <a:lstStyle/>
                    <a:p>
                      <a:pPr marL="457200" lvl="0" indent="-317500" algn="l" rtl="0">
                        <a:spcBef>
                          <a:spcPts val="0"/>
                        </a:spcBef>
                        <a:spcAft>
                          <a:spcPts val="0"/>
                        </a:spcAft>
                        <a:buSzPts val="1400"/>
                        <a:buFont typeface="Lato"/>
                        <a:buChar char="❏"/>
                      </a:pPr>
                      <a:r>
                        <a:rPr lang="es-US" dirty="0">
                          <a:latin typeface="Lato"/>
                          <a:ea typeface="Lato"/>
                          <a:cs typeface="Lato"/>
                          <a:sym typeface="Lato"/>
                        </a:rPr>
                        <a:t>Crear carteles para una gran rebaja.</a:t>
                      </a:r>
                    </a:p>
                  </a:txBody>
                  <a:tcPr marL="91425" marR="0"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r" rtl="0">
                        <a:spcBef>
                          <a:spcPts val="0"/>
                        </a:spcBef>
                        <a:spcAft>
                          <a:spcPts val="0"/>
                        </a:spcAft>
                        <a:buNone/>
                      </a:pPr>
                      <a:r>
                        <a:rPr lang="es-US" dirty="0">
                          <a:solidFill>
                            <a:schemeClr val="dk1"/>
                          </a:solidFill>
                          <a:latin typeface="Lato"/>
                          <a:ea typeface="Lato"/>
                          <a:cs typeface="Lato"/>
                          <a:sym typeface="Lato"/>
                        </a:rPr>
                        <a:t>(45 minutos)</a:t>
                      </a:r>
                    </a:p>
                  </a:txBody>
                  <a:tcPr marL="0" marR="0"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7"/>
                  </a:ext>
                </a:extLst>
              </a:tr>
              <a:tr h="381000">
                <a:tc>
                  <a:txBody>
                    <a:bodyPr/>
                    <a:lstStyle/>
                    <a:p>
                      <a:pPr marL="457200" lvl="0" indent="-317500" algn="l" rtl="0">
                        <a:spcBef>
                          <a:spcPts val="0"/>
                        </a:spcBef>
                        <a:spcAft>
                          <a:spcPts val="0"/>
                        </a:spcAft>
                        <a:buSzPts val="1400"/>
                        <a:buFont typeface="Lato"/>
                        <a:buChar char="❏"/>
                      </a:pPr>
                      <a:r>
                        <a:rPr lang="es-US" dirty="0">
                          <a:latin typeface="Lato"/>
                          <a:ea typeface="Lato"/>
                          <a:cs typeface="Lato"/>
                          <a:sym typeface="Lato"/>
                        </a:rPr>
                        <a:t>Volver a doblar la ropa y colocarla en las estanterías. Debe realizarse durante todo el turno y al final, no necesariamente durante 45 minutos consecutivos.</a:t>
                      </a:r>
                    </a:p>
                  </a:txBody>
                  <a:tcPr marL="91425" marR="0"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r" rtl="0">
                        <a:spcBef>
                          <a:spcPts val="0"/>
                        </a:spcBef>
                        <a:spcAft>
                          <a:spcPts val="0"/>
                        </a:spcAft>
                        <a:buNone/>
                      </a:pPr>
                      <a:r>
                        <a:rPr lang="es-US" dirty="0">
                          <a:latin typeface="Lato"/>
                          <a:ea typeface="Lato"/>
                          <a:cs typeface="Lato"/>
                          <a:sym typeface="Lato"/>
                        </a:rPr>
                        <a:t>(45 minutos)</a:t>
                      </a:r>
                    </a:p>
                  </a:txBody>
                  <a:tcPr marL="0" marR="0"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61" name="Google Shape;61;p13"/>
          <p:cNvSpPr txBox="1"/>
          <p:nvPr/>
        </p:nvSpPr>
        <p:spPr>
          <a:xfrm>
            <a:off x="1894114" y="2575163"/>
            <a:ext cx="3984172" cy="415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500" b="1" dirty="0">
                <a:latin typeface="Lato"/>
                <a:ea typeface="Lato"/>
                <a:cs typeface="Lato"/>
                <a:sym typeface="Lato"/>
              </a:rPr>
              <a:t>Lista de tareas pendientes:</a:t>
            </a:r>
          </a:p>
        </p:txBody>
      </p:sp>
      <p:sp>
        <p:nvSpPr>
          <p:cNvPr id="62" name="Google Shape;62;p13"/>
          <p:cNvSpPr txBox="1"/>
          <p:nvPr/>
        </p:nvSpPr>
        <p:spPr>
          <a:xfrm>
            <a:off x="994500" y="8577688"/>
            <a:ext cx="3133800" cy="384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300" dirty="0">
                <a:latin typeface="Lato"/>
                <a:ea typeface="Lato"/>
                <a:cs typeface="Lato"/>
                <a:sym typeface="Lato"/>
              </a:rPr>
              <a:t>¿Cómo podré realizar estas tareas?</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256</Words>
  <Application>Microsoft Office PowerPoint</Application>
  <PresentationFormat>Personalizado</PresentationFormat>
  <Paragraphs>24</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Lato</vt:lpstr>
      <vt:lpstr>Arial</vt:lpstr>
      <vt:lpstr>Simple Light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BT</cp:lastModifiedBy>
  <cp:revision>3</cp:revision>
  <dcterms:modified xsi:type="dcterms:W3CDTF">2023-03-08T11:32:46Z</dcterms:modified>
</cp:coreProperties>
</file>