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DB0454-B162-48D2-BE37-FD5D2B06FADC}">
  <a:tblStyle styleId="{74DB0454-B162-48D2-BE37-FD5D2B06FA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6"/>
    <p:restoredTop sz="94732"/>
  </p:normalViewPr>
  <p:slideViewPr>
    <p:cSldViewPr snapToGrid="0">
      <p:cViewPr varScale="1">
        <p:scale>
          <a:sx n="69" d="100"/>
          <a:sy n="69" d="100"/>
        </p:scale>
        <p:origin x="816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TU VIDA | ADMINISTRAR TUS FINANZAS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CHEQUE DE PAGO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479195882"/>
              </p:ext>
            </p:extLst>
          </p:nvPr>
        </p:nvGraphicFramePr>
        <p:xfrm>
          <a:off x="536575" y="1732550"/>
          <a:ext cx="6744225" cy="105153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2624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2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>
                          <a:latin typeface="Lato"/>
                          <a:ea typeface="Lato"/>
                          <a:cs typeface="Lato"/>
                          <a:sym typeface="Lato"/>
                        </a:rPr>
                        <a:t>Burke Food Supply Company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>
                          <a:latin typeface="Lato"/>
                          <a:ea typeface="Lato"/>
                          <a:cs typeface="Lato"/>
                          <a:sym typeface="Lato"/>
                        </a:rPr>
                        <a:t>123 Avenue Q	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>
                          <a:latin typeface="Lato"/>
                          <a:ea typeface="Lato"/>
                          <a:cs typeface="Lato"/>
                          <a:sym typeface="Lato"/>
                        </a:rPr>
                        <a:t>Los Angeles, CA 90019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	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Dolores Lopez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714 Ivy Road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Los Angeles 90018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Número de cheque: 7207869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El periodo de pago termina: 8/14/20XX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536575" y="2724925"/>
          <a:ext cx="6744225" cy="39621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337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Horas y ganancias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Impuestos y retenciones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4139664984"/>
              </p:ext>
            </p:extLst>
          </p:nvPr>
        </p:nvGraphicFramePr>
        <p:xfrm>
          <a:off x="536575" y="3121125"/>
          <a:ext cx="3375000" cy="2301953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16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43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Descripción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Monto</a:t>
                      </a:r>
                    </a:p>
                  </a:txBody>
                  <a:tcPr marL="91425" marR="27430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5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Tarifa de pago Horas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reg. trabajadas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Salario bruto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Salario neto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 bruto hasta la fecha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15.00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20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300.00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245.80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9900.00</a:t>
                      </a:r>
                    </a:p>
                  </a:txBody>
                  <a:tcPr marL="91425" marR="27430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024736249"/>
              </p:ext>
            </p:extLst>
          </p:nvPr>
        </p:nvGraphicFramePr>
        <p:xfrm>
          <a:off x="3911575" y="3121124"/>
          <a:ext cx="3369225" cy="2198993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1962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54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Descripción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spc="-20" baseline="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Monto actual</a:t>
                      </a:r>
                    </a:p>
                  </a:txBody>
                  <a:tcPr marL="36000" marR="3600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spc="-20" baseline="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Monto hasta la fecha</a:t>
                      </a:r>
                    </a:p>
                  </a:txBody>
                  <a:tcPr marL="36000" marR="3600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5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Impuesto FICA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spc="-20" baseline="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Impuesto federal sobre la renta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spc="-20" baseline="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Impuesto estatal sobre la renta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Impuesto estatal por discapacidad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Cuotas sindicales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Total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22.95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23.43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2.82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3.00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2.00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54.20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757.35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773.19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93.06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99.00</a:t>
                      </a: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66.00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1,788.60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536575" y="5254675"/>
          <a:ext cx="6744225" cy="39621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674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 dirty="0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Declaración de ganancias. Separar y guardar para los registros.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536575" y="5650875"/>
          <a:ext cx="6744225" cy="992375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263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Burke Food Supply Company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123 Avenue Q	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Los Angeles, CA 90019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	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7207869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Fecha: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 14 de agosto de 20XX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2226601630"/>
              </p:ext>
            </p:extLst>
          </p:nvPr>
        </p:nvGraphicFramePr>
        <p:xfrm>
          <a:off x="536575" y="6643250"/>
          <a:ext cx="6744225" cy="82293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1860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0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Páguese a la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orden de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	</a:t>
                      </a:r>
                    </a:p>
                  </a:txBody>
                  <a:tcPr marL="64007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Dolores </a:t>
                      </a:r>
                      <a:r>
                        <a:rPr lang="es-US" dirty="0" err="1">
                          <a:latin typeface="Lato"/>
                          <a:ea typeface="Lato"/>
                          <a:cs typeface="Lato"/>
                          <a:sym typeface="Lato"/>
                        </a:rPr>
                        <a:t>Lopez</a:t>
                      </a: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	       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714 </a:t>
                      </a:r>
                      <a:r>
                        <a:rPr lang="es-US" dirty="0" err="1">
                          <a:latin typeface="Lato"/>
                          <a:ea typeface="Lato"/>
                          <a:cs typeface="Lato"/>
                          <a:sym typeface="Lato"/>
                        </a:rPr>
                        <a:t>Ivy</a:t>
                      </a: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Road	    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Los Angeles 90018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 $***</a:t>
                      </a: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245,80</a:t>
                      </a:r>
                    </a:p>
                  </a:txBody>
                  <a:tcPr marL="45720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823522023"/>
              </p:ext>
            </p:extLst>
          </p:nvPr>
        </p:nvGraphicFramePr>
        <p:xfrm>
          <a:off x="536575" y="7466175"/>
          <a:ext cx="6744225" cy="39621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674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Doscientos cuarenta y cinco………………….. DÓLARES con ochenta centavos</a:t>
                      </a:r>
                    </a:p>
                  </a:txBody>
                  <a:tcPr marL="64007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536575" y="7862375"/>
          <a:ext cx="6744225" cy="590076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33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8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City </a:t>
                      </a:r>
                      <a:r>
                        <a:rPr lang="es-US" sz="800" dirty="0" err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Savings</a:t>
                      </a:r>
                      <a:r>
                        <a:rPr lang="es-US" sz="8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&amp; Loan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8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23 Sebastian St.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Los Angeles, CA 90230</a:t>
                      </a:r>
                    </a:p>
                  </a:txBody>
                  <a:tcPr marL="64007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Joseph W. </a:t>
                      </a:r>
                      <a:r>
                        <a:rPr lang="es-US" sz="1500" dirty="0" err="1">
                          <a:latin typeface="Lato"/>
                          <a:ea typeface="Lato"/>
                          <a:cs typeface="Lato"/>
                          <a:sym typeface="Lato"/>
                        </a:rPr>
                        <a:t>Burke</a:t>
                      </a:r>
                      <a:endParaRPr lang="es-US" sz="15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36575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536575" y="8458550"/>
          <a:ext cx="6744225" cy="36573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261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2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| : 6177 | 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614728066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| </a:t>
                      </a: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|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̇̇̇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7207869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205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2023-03-07T13:03:51Z</dcterms:modified>
</cp:coreProperties>
</file>