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Lato" panose="020F0502020204030203" pitchFamily="3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2CA6E8-B46B-4631-81E1-8FC49EB055BB}">
  <a:tblStyle styleId="{112CA6E8-B46B-4631-81E1-8FC49EB055B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076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2c7bfc5d3e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2c7bfc5d3e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918150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ADMINISTRAR TU VIDA | NUTRIR EL DESARROLLO DE LOS NIÑOS PEQUEÑOS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782550" y="727825"/>
            <a:ext cx="62073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HITOS DEL DESARROLLO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0225" y="9028650"/>
            <a:ext cx="6537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1543855389"/>
              </p:ext>
            </p:extLst>
          </p:nvPr>
        </p:nvGraphicFramePr>
        <p:xfrm>
          <a:off x="661350" y="1397425"/>
          <a:ext cx="6494700" cy="7611050"/>
        </p:xfrm>
        <a:graphic>
          <a:graphicData uri="http://schemas.openxmlformats.org/drawingml/2006/table">
            <a:tbl>
              <a:tblPr>
                <a:noFill/>
                <a:tableStyleId>{112CA6E8-B46B-4631-81E1-8FC49EB055BB}</a:tableStyleId>
              </a:tblPr>
              <a:tblGrid>
                <a:gridCol w="324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700" b="1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HITOS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95B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700" b="1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APOYO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95B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27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500" b="1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DOS MESES</a:t>
                      </a:r>
                    </a:p>
                  </a:txBody>
                  <a:tcPr marL="91425" marR="91425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846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150"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Les sonríe a las personas.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Gira la cabeza hacia donde escucha un sonido.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Puede sostener la cabeza levantada por sí solo.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Mirar imágenes de familiares con el niño.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Hablarle, leerle y cantarle.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Alentarlo a que levante la cabeza sosteniendo un juguete al nivel de los ojos.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52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500" b="1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CUATRO MESES</a:t>
                      </a:r>
                    </a:p>
                  </a:txBody>
                  <a:tcPr marL="91425" marR="91425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A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8675"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Comienza a balbucear y copia los sonidos que escucha. 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Llora de diferentes maneras para mostrar que tiene hambre, siente dolor o está cansado.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Responde al cariño.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Copiar los sonidos que emite y repetirlos.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Ayudarle a aprender a calmarse por su cuenta siendo paciente y usando una voz reconfortante.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Sostenerlo y hablarle alegremente.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500" b="1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SEIS MESES</a:t>
                      </a:r>
                    </a:p>
                  </a:txBody>
                  <a:tcPr marL="91425" marR="91425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8164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0275"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Le gusta jugar con los demás.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Demuestra curiosidad sobre las cosas e intenta alcanzar las cosas que están fuera de su alcance.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Comienza a sentarse sin apoyo.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Jugar con el niño en el piso con frecuencia. 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Señalar el objeto que quiere alcanzar y hablar sobre este.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Colocar almohadas a su alrededor para ayudarlo a mantener el equilibrio.</a:t>
                      </a:r>
                      <a:endParaRPr lang="es-US"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52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500" b="1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NUEVE MESES</a:t>
                      </a:r>
                    </a:p>
                  </a:txBody>
                  <a:tcPr marL="91425" marR="91425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B52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41200"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Emite muchos sonidos diferentes como “mamamama” y “</a:t>
                      </a:r>
                      <a:r>
                        <a:rPr lang="es-US" sz="1100" dirty="0" err="1">
                          <a:latin typeface="Lato"/>
                          <a:ea typeface="Lato"/>
                          <a:cs typeface="Lato"/>
                          <a:sym typeface="Lato"/>
                        </a:rPr>
                        <a:t>papapapapa</a:t>
                      </a: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”.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Puede ser apegado con los adultos conocidos.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Gatea.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Copiar los sonidos y las palabras que emite </a:t>
                      </a:r>
                      <a:b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y repetirlos.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Intentar permanecer cerca cuando se mueve para que sepa que hay alguien a su lado.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Acercarlo a las cosas que le gustan y alentarlo a que gatee.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5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500" b="1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 AÑO</a:t>
                      </a:r>
                    </a:p>
                  </a:txBody>
                  <a:tcPr marL="91425" marR="91425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665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0425"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>
                          <a:latin typeface="Lato"/>
                          <a:ea typeface="Lato"/>
                          <a:cs typeface="Lato"/>
                          <a:sym typeface="Lato"/>
                        </a:rPr>
                        <a:t>Le acerca un libro cuando quiere escuchar un cuento.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Intenta decir las palabras que uno dice.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>
                          <a:latin typeface="Lato"/>
                          <a:ea typeface="Lato"/>
                          <a:cs typeface="Lato"/>
                          <a:sym typeface="Lato"/>
                        </a:rPr>
                        <a:t>Mira la imagen o cosa correcta cuando se la menciona.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Leerle y pedirle que participe pasando las páginas e identificando las imágenes.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Hablar con el niño sobre lo que uno está haciendo (por ejemplo, “Estoy lavando los platos”).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Felicitarlo con entusiasmo cuando haga algo positivo.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68" name="Google Shape;68;p14"/>
          <p:cNvSpPr txBox="1"/>
          <p:nvPr/>
        </p:nvSpPr>
        <p:spPr>
          <a:xfrm>
            <a:off x="918150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ADMINISTRAR TU VIDA | NUTRIR EL DESARROLLO DE LOS NIÑOS PEQUEÑOS</a:t>
            </a:r>
          </a:p>
        </p:txBody>
      </p:sp>
      <p:sp>
        <p:nvSpPr>
          <p:cNvPr id="69" name="Google Shape;69;p14"/>
          <p:cNvSpPr txBox="1"/>
          <p:nvPr/>
        </p:nvSpPr>
        <p:spPr>
          <a:xfrm>
            <a:off x="782550" y="727825"/>
            <a:ext cx="62073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HITOS DEL DESARROLLO</a:t>
            </a:r>
          </a:p>
        </p:txBody>
      </p:sp>
      <p:sp>
        <p:nvSpPr>
          <p:cNvPr id="70" name="Google Shape;70;p14"/>
          <p:cNvSpPr txBox="1"/>
          <p:nvPr/>
        </p:nvSpPr>
        <p:spPr>
          <a:xfrm>
            <a:off x="910225" y="9028650"/>
            <a:ext cx="6537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71" name="Google Shape;71;p14"/>
          <p:cNvGraphicFramePr/>
          <p:nvPr>
            <p:extLst>
              <p:ext uri="{D42A27DB-BD31-4B8C-83A1-F6EECF244321}">
                <p14:modId xmlns:p14="http://schemas.microsoft.com/office/powerpoint/2010/main" val="80970271"/>
              </p:ext>
            </p:extLst>
          </p:nvPr>
        </p:nvGraphicFramePr>
        <p:xfrm>
          <a:off x="661350" y="1397425"/>
          <a:ext cx="6494700" cy="7243755"/>
        </p:xfrm>
        <a:graphic>
          <a:graphicData uri="http://schemas.openxmlformats.org/drawingml/2006/table">
            <a:tbl>
              <a:tblPr>
                <a:noFill/>
                <a:tableStyleId>{112CA6E8-B46B-4631-81E1-8FC49EB055BB}</a:tableStyleId>
              </a:tblPr>
              <a:tblGrid>
                <a:gridCol w="324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700" b="1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HITOS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95B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700" b="1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APOYO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95B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27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500" b="1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DIECIOCHO MESES</a:t>
                      </a:r>
                    </a:p>
                  </a:txBody>
                  <a:tcPr marL="91425" marR="91425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846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150"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Juega a simular, como alimentar a un muñeco.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Hace garabatos.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Camina solo.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Alentarlo a que use su imaginación. 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Dibujar con el niño.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Brindar zonas seguras para que pueda moverse.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52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500" b="1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DOS AÑOS</a:t>
                      </a:r>
                    </a:p>
                  </a:txBody>
                  <a:tcPr marL="91425" marR="91425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A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8675"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Copia a los demás, en especial a adultos y niños más grandes.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Muestra comportamiento desafiante.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Repite palabras que escucha en las conversaciones.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Alentarlo a que ayude con las tareas simples.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Felicitarlo cuando sigue instrucciones y limitar las felicitaciones cuando no lo hace.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No corregirlo cuando pronuncia alguna palabra mal; repetir la palabra de la manera correcta.</a:t>
                      </a:r>
                    </a:p>
                  </a:txBody>
                  <a:tcPr marL="91425" marR="0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500" b="1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TRES AÑOS</a:t>
                      </a:r>
                    </a:p>
                  </a:txBody>
                  <a:tcPr marL="91425" marR="91425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8164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0275"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Participa de una conversación con dos o tres oraciones.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Sigue instrucciones de dos o tres pasos.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Pasa las páginas de los libros de a una por vez.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Preguntarle sobre su día.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Darle instrucciones simples, como “ponte los </a:t>
                      </a:r>
                      <a:r>
                        <a:rPr lang="es-US" sz="1100">
                          <a:latin typeface="Lato"/>
                          <a:ea typeface="Lato"/>
                          <a:cs typeface="Lato"/>
                          <a:sym typeface="Lato"/>
                        </a:rPr>
                        <a:t>zapatos”.</a:t>
                      </a:r>
                      <a:endParaRPr lang="es-US"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Leerle y pedirle que repita las palabras después de escucharlas.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52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500" b="1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CUATRO AÑOS</a:t>
                      </a:r>
                    </a:p>
                  </a:txBody>
                  <a:tcPr marL="91425" marR="91425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B52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41200"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Canta una canción de memoria, como </a:t>
                      </a:r>
                      <a:b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“Las ruedas del autobús”.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Cuenta historias.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Nombra algunos colores y números.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Reproducir su música favorita y cantar juntos.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Alentar la participación preguntando qué piensa que sucederá a continuación.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Identificar los colores de lo que hay en los libros y en el hogar.</a:t>
                      </a:r>
                    </a:p>
                  </a:txBody>
                  <a:tcPr marL="91425" marR="0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5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500" b="1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CINCO AÑOS</a:t>
                      </a:r>
                    </a:p>
                  </a:txBody>
                  <a:tcPr marL="91425" marR="91425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665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36525"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Habla muy claro. 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Utiliza el tiempo futuro; por ejemplo, “Vendrá la abuela”.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Puede escribir algunas letras o números en letra de imprenta.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Pedirle que describa lo que está haciendo.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Enseñarle conceptos como la mañana, el mediodía y la noche.</a:t>
                      </a: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Tener a mano lápices, papeles y crayones para alentarlo a que escriba y dibuje.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645</Words>
  <Application>Microsoft Office PowerPoint</Application>
  <PresentationFormat>Custom</PresentationFormat>
  <Paragraphs>80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Lato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4</cp:revision>
  <dcterms:modified xsi:type="dcterms:W3CDTF">2023-03-08T14:31:14Z</dcterms:modified>
</cp:coreProperties>
</file>