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7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754744" y="710184"/>
            <a:ext cx="6307910" cy="1154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APRENDIZAJE DE SERVICIO: </a:t>
            </a:r>
            <a:br>
              <a:rPr lang="es-US" sz="3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3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GUÍA Y LISTA DE VERIFICACIÓN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APRENDIZAJE DE SERVICIO | HOJA DE ACTIVIDADES</a:t>
            </a: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534500" y="1747700"/>
            <a:ext cx="6836100" cy="74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latin typeface="Lato"/>
                <a:ea typeface="Lato"/>
                <a:cs typeface="Lato"/>
                <a:sym typeface="Lato"/>
              </a:rPr>
              <a:t>Elegir un proyecto</a:t>
            </a:r>
          </a:p>
          <a:p>
            <a:pPr marL="192024" marR="0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Defina “aprendizaje de servicio” para los estudiantes.</a:t>
            </a:r>
          </a:p>
          <a:p>
            <a:pPr marL="192024" marR="0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Motive e inspire a los estudiantes a que se involucren.</a:t>
            </a:r>
          </a:p>
          <a:p>
            <a:pPr marL="192024" marR="0" lvl="0" indent="-173609" algn="l" rtl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Ayude a los estudiantes a elegir un tema del proyecto.</a:t>
            </a:r>
            <a:endParaRPr sz="1100" dirty="0">
              <a:latin typeface="Lato"/>
              <a:ea typeface="Lato"/>
              <a:cs typeface="Lato"/>
              <a:sym typeface="Lato"/>
            </a:endParaRPr>
          </a:p>
          <a:p>
            <a:pPr marL="9144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latin typeface="Lato"/>
                <a:ea typeface="Lato"/>
                <a:cs typeface="Lato"/>
                <a:sym typeface="Lato"/>
              </a:rPr>
              <a:t>Crear un plan de acción y prepararse para el proyecto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Defina “plan de acción” y explique por qué se debe hacer uno.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Explique qué información debe incluirse en el plan de acción.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Familiarice a los estudiantes con diferentes formas de encontrar información sobre el aprendizaje </a:t>
            </a:r>
            <a:br>
              <a:rPr lang="es-US" sz="1100" dirty="0">
                <a:latin typeface="Lato"/>
                <a:ea typeface="Lato"/>
                <a:cs typeface="Lato"/>
                <a:sym typeface="Lato"/>
              </a:rPr>
            </a:b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de servicio.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Organice los esfuerzos de investigación de los estudiantes.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Haga que los estudiantes firmen contratos de proyectos.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Forme equipos de proyecto o grupos de trabajo para organizar los esfuerzos de trabajo de los estudiantes.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Ayude a los estudiantes a redactar un plan de acción.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Ayude a los estudiantes a crear una línea de tiempo del proyecto/un diagrama de flujo del trabajo.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Haga que los estudiantes presenten el plan a las personas que deben aprobar el proyecto.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Prepare a los estudiantes para que hagan presentaciones sobre el proyecto.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Ayude a los estudiantes a perfeccionar su plan de acción, de ser necesario.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Guíe a los estudiantes mientras siguen los pasos descritos en su plan de acción para </a:t>
            </a:r>
            <a:r>
              <a:rPr lang="es-US" sz="1100">
                <a:latin typeface="Lato"/>
                <a:ea typeface="Lato"/>
                <a:cs typeface="Lato"/>
                <a:sym typeface="Lato"/>
              </a:rPr>
              <a:t>prepararse </a:t>
            </a:r>
            <a:br>
              <a:rPr lang="es-US" sz="1100">
                <a:latin typeface="Lato"/>
                <a:ea typeface="Lato"/>
                <a:cs typeface="Lato"/>
                <a:sym typeface="Lato"/>
              </a:rPr>
            </a:br>
            <a:r>
              <a:rPr lang="es-US" sz="1100">
                <a:latin typeface="Lato"/>
                <a:ea typeface="Lato"/>
                <a:cs typeface="Lato"/>
                <a:sym typeface="Lato"/>
              </a:rPr>
              <a:t>para </a:t>
            </a: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el proyecto.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Explique los métodos para controlar el progreso de los estudiantes y su importancia a medida que completan el proyecto.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Explique el concepto y la importancia de contar con una ética de trabajo sólida.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Explique las consideraciones especiales con las que pueden encontrarse los estudiantes cuando trabajen en el proyecto.</a:t>
            </a:r>
            <a:endParaRPr sz="1100" dirty="0">
              <a:latin typeface="Lato"/>
              <a:ea typeface="Lato"/>
              <a:cs typeface="Lato"/>
              <a:sym typeface="Lato"/>
            </a:endParaRPr>
          </a:p>
          <a:p>
            <a:pPr marL="9144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latin typeface="Lato"/>
                <a:ea typeface="Lato"/>
                <a:cs typeface="Lato"/>
                <a:sym typeface="Lato"/>
              </a:rPr>
              <a:t>Realizar el proyecto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Recuérdeles a los estudiantes que controlen y vuelvan a controlar el trabajo para asegurarse de que completaron todo lo necesario para el proyecto.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Ayude a los estudiantes a hacer un torbellino de ideas sobre los problemas del proyecto de último minuto. 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Pida a los estudiantes que revisen el proyecto y creen una agenda para el día del proyecto.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Apoye a los estudiantes a medida que completan el proyecto de aprendizaje de servicio.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Celebren.</a:t>
            </a:r>
            <a:endParaRPr sz="1100" dirty="0">
              <a:latin typeface="Lato"/>
              <a:ea typeface="Lato"/>
              <a:cs typeface="Lato"/>
              <a:sym typeface="Lato"/>
            </a:endParaRPr>
          </a:p>
          <a:p>
            <a:pPr marL="9144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latin typeface="Lato"/>
                <a:ea typeface="Lato"/>
                <a:cs typeface="Lato"/>
                <a:sym typeface="Lato"/>
              </a:rPr>
              <a:t>Autoevaluación y evaluación pública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Explique qué es la autoevaluación y por qué es útil.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Explique qué debe incluir una autoevaluación.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Solicite a los estudiantes que completen una autoevaluación de su proyecto.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Explique qué es la evaluación pública y por qué es útil.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Explique qué debe incluir una evaluación pública.</a:t>
            </a:r>
          </a:p>
          <a:p>
            <a:pPr marL="192024" lvl="0" indent="-1736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s-US" sz="1100" dirty="0">
                <a:latin typeface="Lato"/>
                <a:ea typeface="Lato"/>
                <a:cs typeface="Lato"/>
                <a:sym typeface="Lato"/>
              </a:rPr>
              <a:t>Solicite a los estudiantes que completen una evaluación pública de su proyecto.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2023-03-07T12:54:47Z</dcterms:modified>
</cp:coreProperties>
</file>