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SER RESPONSABLE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 HORMIGA Y EL SALTAMONTES</a:t>
            </a: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UNA FÁBULA DE ESOPO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3050" y="5119914"/>
            <a:ext cx="6072152" cy="42936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528025" y="1956449"/>
            <a:ext cx="6841200" cy="4739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En un campo, un día de verano, un saltamontes estaba saltando, chirriando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y cantando muy contento. Pasó una hormiga que con mucho esfuerzo llevaba una gran mazorca de maíz hacia el nido.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“¿Por qué no vienes a conversar conmigo”, dijo el saltamontes, “en lugar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de trabajar duro y levantar peso de esa manera?”.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“Estoy ayudando a acumular comida para el invierno”, dijo la hormiga,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“y te recomiendo que hagas lo mismo”.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“¿Por qué preocuparse por el invierno?” dijo el saltamontes. “Ahora tenemos mucha comida”. Pero la hormiga siguió su camino y continuó su labor.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Cuando llegó el invierno, el saltamontes no tenía comida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y estaba agonizando de hambre, mientras veía que las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hormigas repartían todos los días maíz y semillas de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las reservas que habían acumulado en verano.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Entonces, el saltamontes entendió que lo mejor es </a:t>
            </a:r>
            <a:br>
              <a:rPr lang="es-US" sz="1500" dirty="0">
                <a:latin typeface="Lato"/>
                <a:ea typeface="Lato"/>
                <a:cs typeface="Lato"/>
                <a:sym typeface="Lato"/>
              </a:rPr>
            </a:br>
            <a:r>
              <a:rPr lang="es-US" sz="1500" dirty="0">
                <a:latin typeface="Lato"/>
                <a:ea typeface="Lato"/>
                <a:cs typeface="Lato"/>
                <a:sym typeface="Lato"/>
              </a:rPr>
              <a:t>prepararse para los días de necesidad.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Jeremy Siegal</cp:lastModifiedBy>
  <cp:revision>4</cp:revision>
  <dcterms:modified xsi:type="dcterms:W3CDTF">2023-07-25T16:42:01Z</dcterms:modified>
</cp:coreProperties>
</file>