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00BC4FE-777C-43F3-A0A1-A8C2D73C6E31}">
  <a:tblStyle styleId="{F00BC4FE-777C-43F3-A0A1-A8C2D73C6E3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1926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918275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HABILIDADES DE COMUNICACIÓN | ESCUCHAR DE MANERA CRÍTICA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918275" y="749575"/>
            <a:ext cx="5981100" cy="11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ESCUCHA CRÍTICA:</a:t>
            </a:r>
          </a:p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COMUNICACIÓN ENGAÑOSA</a:t>
            </a:r>
          </a:p>
        </p:txBody>
      </p:sp>
      <p:graphicFrame>
        <p:nvGraphicFramePr>
          <p:cNvPr id="59" name="Google Shape;59;p13"/>
          <p:cNvGraphicFramePr/>
          <p:nvPr>
            <p:extLst>
              <p:ext uri="{D42A27DB-BD31-4B8C-83A1-F6EECF244321}">
                <p14:modId xmlns:p14="http://schemas.microsoft.com/office/powerpoint/2010/main" val="2259343750"/>
              </p:ext>
            </p:extLst>
          </p:nvPr>
        </p:nvGraphicFramePr>
        <p:xfrm>
          <a:off x="511300" y="2014425"/>
          <a:ext cx="6795025" cy="7329543"/>
        </p:xfrm>
        <a:graphic>
          <a:graphicData uri="http://schemas.openxmlformats.org/drawingml/2006/table">
            <a:tbl>
              <a:tblPr>
                <a:noFill/>
                <a:tableStyleId>{F00BC4FE-777C-43F3-A0A1-A8C2D73C6E31}</a:tableStyleId>
              </a:tblPr>
              <a:tblGrid>
                <a:gridCol w="105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0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84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8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42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Técnica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Explicación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Ejemplo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Pistas para la detección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6103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Opinión 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disfrazada 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de hecho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Un </a:t>
                      </a:r>
                      <a:r>
                        <a:rPr lang="es-US" sz="1100" i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hecho</a:t>
                      </a: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 es algo que puede verificarse como verdadero o algo que realmente sucedió. Una </a:t>
                      </a:r>
                      <a:r>
                        <a:rPr lang="es-US" sz="1100" i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opinión</a:t>
                      </a: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 es el sentimiento o el juicio de una persona. Si un hablante no respalda la información que proporciona como un hecho, se trata de una opinión disfrazada de hecho.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Hecho</a:t>
                      </a: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 George Washington fue el primer presidente de los Estados Unidos.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Opinión disfrazada de hecho:</a:t>
                      </a: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 los historiadores coinciden en que George Washington fue el mejor presidente que ha tenido Estados Unidos.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>
                          <a:latin typeface="Lato"/>
                          <a:ea typeface="Lato"/>
                          <a:cs typeface="Lato"/>
                          <a:sym typeface="Lato"/>
                        </a:rPr>
                        <a:t>Los hablantes deben respaldar las opiniones con hechos para que puedas aceptarlas como válidas. Haz preguntas para descubrir hechos. Comprueba las fuentes de referencia para verificar los hechos.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6103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>
                          <a:latin typeface="Lato"/>
                          <a:ea typeface="Lato"/>
                          <a:cs typeface="Lato"/>
                          <a:sym typeface="Lato"/>
                        </a:rPr>
                        <a:t>Connotación 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>
                          <a:latin typeface="Lato"/>
                          <a:ea typeface="Lato"/>
                          <a:cs typeface="Lato"/>
                          <a:sym typeface="Lato"/>
                        </a:rPr>
                        <a:t>engañosa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La </a:t>
                      </a:r>
                      <a:r>
                        <a:rPr lang="es-US" sz="1100" i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denotación</a:t>
                      </a: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 de una palabra es su sentido literal. La </a:t>
                      </a:r>
                      <a:r>
                        <a:rPr lang="es-US" sz="1100" i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connotación</a:t>
                      </a: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 es el significado insinuado y las asociaciones que tiene la palabra. Las connotaciones pueden hacer que un oyente se sienta de cierto modo o piense de determinada manera.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Denotación neutral</a:t>
                      </a: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 nos </a:t>
                      </a:r>
                      <a:r>
                        <a:rPr lang="es-US" sz="1100" spc="-20" baseline="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sorprendió su determinación.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1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Connotación desfavorable</a:t>
                      </a: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 nos sorprendió su terquedad.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>
                          <a:latin typeface="Lato"/>
                          <a:ea typeface="Lato"/>
                          <a:cs typeface="Lato"/>
                          <a:sym typeface="Lato"/>
                        </a:rPr>
                        <a:t>Si un hablante utiliza la connotación de una palabra para distorsionar la verdad e influenciar al oyente, se trata de una comunicación imprecisa. Pregúntate si la connotación de alguna palabra se utiliza para distorsionar la verdad.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4609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100">
                          <a:latin typeface="Lato"/>
                          <a:ea typeface="Lato"/>
                          <a:cs typeface="Lato"/>
                          <a:sym typeface="Lato"/>
                        </a:rPr>
                        <a:t>Eufemismos cuestionables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>
                          <a:latin typeface="Lato"/>
                          <a:ea typeface="Lato"/>
                          <a:cs typeface="Lato"/>
                          <a:sym typeface="Lato"/>
                        </a:rPr>
                        <a:t>Un</a:t>
                      </a:r>
                      <a:r>
                        <a:rPr lang="es-US" sz="1100" i="1">
                          <a:latin typeface="Lato"/>
                          <a:ea typeface="Lato"/>
                          <a:cs typeface="Lato"/>
                          <a:sym typeface="Lato"/>
                        </a:rPr>
                        <a:t> eufemismo</a:t>
                      </a:r>
                      <a:r>
                        <a:rPr lang="es-US" sz="1100">
                          <a:latin typeface="Lato"/>
                          <a:ea typeface="Lato"/>
                          <a:cs typeface="Lato"/>
                          <a:sym typeface="Lato"/>
                        </a:rPr>
                        <a:t> es una palabra o frase que se utiliza para evitar hablar directamente de algo desagradable o inapropiado.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Eufemismo</a:t>
                      </a: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 nunca se encontraron los restos de los soldados.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Palabra directa</a:t>
                      </a: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 nunca se encontraron los cadáveres de los soldados.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>
                          <a:latin typeface="Lato"/>
                          <a:ea typeface="Lato"/>
                          <a:cs typeface="Lato"/>
                          <a:sym typeface="Lato"/>
                        </a:rPr>
                        <a:t>Los eufemismos se utilizan para suavizar la verdad. Pregúntate por qué un hablante escogió usar un eufemismo en lugar de un término más preciso.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06103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100">
                          <a:latin typeface="Lato"/>
                          <a:ea typeface="Lato"/>
                          <a:cs typeface="Lato"/>
                          <a:sym typeface="Lato"/>
                        </a:rPr>
                        <a:t>Lenguaje 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100">
                          <a:latin typeface="Lato"/>
                          <a:ea typeface="Lato"/>
                          <a:cs typeface="Lato"/>
                          <a:sym typeface="Lato"/>
                        </a:rPr>
                        <a:t>pomposo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El </a:t>
                      </a:r>
                      <a:r>
                        <a:rPr lang="es-US" sz="1100" i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lenguaje pomposo</a:t>
                      </a: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 es un lenguaje que consiste en palabras académicas, técnicas o científicas y en frases excesivamente largas. La </a:t>
                      </a:r>
                      <a:r>
                        <a:rPr lang="es-US" sz="1100" i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jerga</a:t>
                      </a: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, el vocabulario especializado de una profesión o de un pasatiempo, es un ejemplo de esto.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1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Lenguaje pomposo</a:t>
                      </a: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no existe alternativa viable para el compromiso diligente con una tarea.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1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Lenguaje conciso</a:t>
                      </a: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n</a:t>
                      </a:r>
                      <a:r>
                        <a:rPr lang="es-US" sz="1100">
                          <a:latin typeface="Lato"/>
                          <a:ea typeface="Lato"/>
                          <a:cs typeface="Lato"/>
                          <a:sym typeface="Lato"/>
                        </a:rPr>
                        <a:t>o </a:t>
                      </a: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hay sustituto para el trabajo duro.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La jerga aparenta ser técnica. Es posible que presente ideas que podrías entender más fácilmente si se expresaran de forma más clara. Pregúntate por qué se utilizó el lenguaje pomposo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414</Words>
  <Application>Microsoft Office PowerPoint</Application>
  <PresentationFormat>Custom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3</cp:revision>
  <dcterms:modified xsi:type="dcterms:W3CDTF">2023-07-25T16:43:39Z</dcterms:modified>
</cp:coreProperties>
</file>