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Pacifico" panose="00000500000000000000" pitchFamily="2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1188" y="-13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6B5284"/>
          </a:solidFill>
          <a:ln w="9525" cap="flat" cmpd="sng">
            <a:solidFill>
              <a:srgbClr val="6B52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54968"/>
            <a:ext cx="5130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PLAN DE ACCIÓN PARA EL TRABAJO | ESTABLECER CONTACTOS</a:t>
            </a:r>
            <a:endParaRPr lang="es-US" sz="11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80500" y="444000"/>
            <a:ext cx="5456400" cy="143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33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EJEMPLO DE CARTA </a:t>
            </a:r>
            <a:br>
              <a:rPr lang="es-US" sz="33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US" sz="33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PRESENTACIÓN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553625" y="1701937"/>
            <a:ext cx="6946800" cy="7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1347 Regata Drive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Georgetown, RI 02931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15 de mayo de 20XX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Srta. Beverly Johnson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Supervisora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Cortland Pharmacy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233 Jones Street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Georgetown, RI 02931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Estimada Srta. Johnson: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En respuesta a su reciente anuncio en el </a:t>
            </a:r>
            <a:r>
              <a:rPr lang="es-US" dirty="0" err="1">
                <a:latin typeface="Lato"/>
                <a:ea typeface="Lato"/>
                <a:cs typeface="Lato"/>
                <a:sym typeface="Lato"/>
              </a:rPr>
              <a:t>Ledger</a:t>
            </a:r>
            <a:r>
              <a:rPr lang="es-US" dirty="0">
                <a:latin typeface="Lato"/>
                <a:ea typeface="Lato"/>
                <a:cs typeface="Lato"/>
                <a:sym typeface="Lato"/>
              </a:rPr>
              <a:t>, me postulo para el puesto de empleado para los fines de semana. Adjunto mi currículum para brindarle información sobre mis habilidades en cuanto al trabajo con personas.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Entre las experiencias que me han preparado para este puesto se incluyen mi trabajo actual en </a:t>
            </a:r>
            <a:r>
              <a:rPr lang="es-US" dirty="0" err="1">
                <a:latin typeface="Lato"/>
                <a:ea typeface="Lato"/>
                <a:cs typeface="Lato"/>
                <a:sym typeface="Lato"/>
              </a:rPr>
              <a:t>Flagman’s</a:t>
            </a:r>
            <a:r>
              <a:rPr lang="es-US" dirty="0">
                <a:latin typeface="Lato"/>
                <a:ea typeface="Lato"/>
                <a:cs typeface="Lato"/>
                <a:sym typeface="Lato"/>
              </a:rPr>
              <a:t> Sporting Goods, donde hace un año que trabajo de cajero y brindo asistencia al cliente y un servicio agradable. Además, soy voluntario en el hospital comunitario, por lo que estoy familiarizado con los nombres de productos farmacéuticos.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Me interesa seguir una carrera en medicina en el futuro. Trabajar en Cortland Pharmacy me daría la oportunidad de incrementar mi conocimiento en el campo. </a:t>
            </a:r>
            <a:br>
              <a:rPr lang="es-US" dirty="0">
                <a:latin typeface="Lato"/>
                <a:ea typeface="Lato"/>
                <a:cs typeface="Lato"/>
                <a:sym typeface="Lato"/>
              </a:rPr>
            </a:br>
            <a:r>
              <a:rPr lang="es-US" dirty="0">
                <a:latin typeface="Lato"/>
                <a:ea typeface="Lato"/>
                <a:cs typeface="Lato"/>
                <a:sym typeface="Lato"/>
              </a:rPr>
              <a:t>Mi sólido interés en la medicina también beneficiaría a la tienda.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Me comunicaré con usted a principios de la próxima semana para decidir cuándo sería un buen momento para reunirnos. Si tiene alguna pregunta, puede llamarme al </a:t>
            </a:r>
            <a:br>
              <a:rPr lang="es-US" dirty="0">
                <a:latin typeface="Lato"/>
                <a:ea typeface="Lato"/>
                <a:cs typeface="Lato"/>
                <a:sym typeface="Lato"/>
              </a:rPr>
            </a:br>
            <a:r>
              <a:rPr lang="es-US" dirty="0">
                <a:latin typeface="Lato"/>
                <a:ea typeface="Lato"/>
                <a:cs typeface="Lato"/>
                <a:sym typeface="Lato"/>
              </a:rPr>
              <a:t>(401) 555-5656. Gracias por su tiempo. Espero poder hablar con usted.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Atentamente,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sz="1700" dirty="0">
                <a:latin typeface="Pacifico"/>
                <a:ea typeface="Pacifico"/>
                <a:cs typeface="Pacifico"/>
                <a:sym typeface="Pacifico"/>
              </a:rPr>
              <a:t>Jason Washington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Lato"/>
                <a:ea typeface="Lato"/>
                <a:cs typeface="Lato"/>
                <a:sym typeface="Lato"/>
              </a:rPr>
              <a:t>Jason Washington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240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Lato</vt:lpstr>
      <vt:lpstr>Pacifico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Jeremy Siegal</cp:lastModifiedBy>
  <cp:revision>4</cp:revision>
  <dcterms:modified xsi:type="dcterms:W3CDTF">2023-07-25T16:45:33Z</dcterms:modified>
</cp:coreProperties>
</file>