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7772400" cy="100584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Lato" panose="020F0502020204030203" pitchFamily="34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20D4145-2C61-4665-BD51-6950F7D671A1}">
  <a:tblStyle styleId="{820D4145-2C61-4665-BD51-6950F7D671A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2"/>
  </p:normalViewPr>
  <p:slideViewPr>
    <p:cSldViewPr snapToGrid="0">
      <p:cViewPr>
        <p:scale>
          <a:sx n="91" d="100"/>
          <a:sy n="91" d="100"/>
        </p:scale>
        <p:origin x="954" y="66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04468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19630cf53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19630cf534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64945" y="5542289"/>
            <a:ext cx="7242600" cy="15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64945" y="2163089"/>
            <a:ext cx="7242600" cy="38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64945" y="4206107"/>
            <a:ext cx="72426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64945" y="1086507"/>
            <a:ext cx="2386800" cy="147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16713" y="880293"/>
            <a:ext cx="5412600" cy="799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25675" y="5481569"/>
            <a:ext cx="3438300" cy="24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198575" y="1415969"/>
            <a:ext cx="3261300" cy="722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918150" y="310800"/>
            <a:ext cx="5981100" cy="266400"/>
          </a:xfrm>
          <a:prstGeom prst="rect">
            <a:avLst/>
          </a:prstGeom>
          <a:solidFill>
            <a:srgbClr val="6B5284"/>
          </a:solidFill>
          <a:ln w="9525" cap="flat" cmpd="sng">
            <a:solidFill>
              <a:srgbClr val="6B528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l="40626" t="92764" r="40054"/>
          <a:stretch/>
        </p:blipFill>
        <p:spPr>
          <a:xfrm>
            <a:off x="3367700" y="9534150"/>
            <a:ext cx="1082000" cy="524252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 rot="-5400000">
            <a:off x="-757775" y="8668450"/>
            <a:ext cx="22485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900"/>
              <a:t>© 2022 OVERCOMING OBSTACLES</a:t>
            </a:r>
          </a:p>
        </p:txBody>
      </p:sp>
      <p:sp>
        <p:nvSpPr>
          <p:cNvPr id="57" name="Google Shape;57;p13"/>
          <p:cNvSpPr txBox="1"/>
          <p:nvPr/>
        </p:nvSpPr>
        <p:spPr>
          <a:xfrm>
            <a:off x="1461875" y="256490"/>
            <a:ext cx="513030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 PLAN DE ACCIÓN PARA EL TRABAJO | ESTABLECER CONTACTOS</a:t>
            </a:r>
            <a:endParaRPr lang="es-US" sz="1100" b="1" dirty="0">
              <a:solidFill>
                <a:schemeClr val="bg1"/>
              </a:solidFill>
              <a:latin typeface="Calibri" panose="020F0502020204030204" pitchFamily="34" charset="0"/>
              <a:ea typeface="Lato"/>
              <a:cs typeface="Calibri" panose="020F0502020204030204" pitchFamily="34" charset="0"/>
              <a:sym typeface="Lato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705400" y="506495"/>
            <a:ext cx="6406600" cy="84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s-US" sz="335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TU CARTA DE PRESENTACIÓN</a:t>
            </a:r>
          </a:p>
        </p:txBody>
      </p:sp>
      <p:graphicFrame>
        <p:nvGraphicFramePr>
          <p:cNvPr id="59" name="Google Shape;59;p13"/>
          <p:cNvGraphicFramePr/>
          <p:nvPr>
            <p:extLst>
              <p:ext uri="{D42A27DB-BD31-4B8C-83A1-F6EECF244321}">
                <p14:modId xmlns:p14="http://schemas.microsoft.com/office/powerpoint/2010/main" val="1055533136"/>
              </p:ext>
            </p:extLst>
          </p:nvPr>
        </p:nvGraphicFramePr>
        <p:xfrm>
          <a:off x="3896314" y="1378223"/>
          <a:ext cx="2974800" cy="883910"/>
        </p:xfrm>
        <a:graphic>
          <a:graphicData uri="http://schemas.openxmlformats.org/drawingml/2006/table">
            <a:tbl>
              <a:tblPr>
                <a:noFill/>
                <a:tableStyleId>{820D4145-2C61-4665-BD51-6950F7D671A1}</a:tableStyleId>
              </a:tblPr>
              <a:tblGrid>
                <a:gridCol w="297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4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0" marR="91425" marT="91425" marB="0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7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US" sz="1100">
                          <a:latin typeface="Lato"/>
                          <a:ea typeface="Lato"/>
                          <a:cs typeface="Lato"/>
                          <a:sym typeface="Lato"/>
                        </a:rPr>
                        <a:t>Tu dirección</a:t>
                      </a:r>
                    </a:p>
                  </a:txBody>
                  <a:tcPr marL="0" marR="91425" marT="0" marB="0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0" marR="91425" marT="91425" marB="0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US" sz="1100" dirty="0">
                          <a:latin typeface="Lato"/>
                          <a:ea typeface="Lato"/>
                          <a:cs typeface="Lato"/>
                          <a:sym typeface="Lato"/>
                        </a:rPr>
                        <a:t>Tu ciudad, estado, código postal</a:t>
                      </a:r>
                    </a:p>
                  </a:txBody>
                  <a:tcPr marL="0" marR="91425" marT="0" marB="0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0" name="Google Shape;60;p13"/>
          <p:cNvGraphicFramePr/>
          <p:nvPr/>
        </p:nvGraphicFramePr>
        <p:xfrm>
          <a:off x="895650" y="5025800"/>
          <a:ext cx="5981100" cy="916105"/>
        </p:xfrm>
        <a:graphic>
          <a:graphicData uri="http://schemas.openxmlformats.org/drawingml/2006/table">
            <a:tbl>
              <a:tblPr>
                <a:noFill/>
                <a:tableStyleId>{820D4145-2C61-4665-BD51-6950F7D671A1}</a:tableStyleId>
              </a:tblPr>
              <a:tblGrid>
                <a:gridCol w="5981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US" sz="1200">
                          <a:latin typeface="Lato"/>
                          <a:ea typeface="Lato"/>
                          <a:cs typeface="Lato"/>
                          <a:sym typeface="Lato"/>
                        </a:rPr>
                        <a:t>Me postulo para</a:t>
                      </a:r>
                    </a:p>
                  </a:txBody>
                  <a:tcPr marL="0" marR="91425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0" marR="91425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0" marR="91425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1" name="Google Shape;61;p13"/>
          <p:cNvGraphicFramePr/>
          <p:nvPr/>
        </p:nvGraphicFramePr>
        <p:xfrm>
          <a:off x="918150" y="1892013"/>
          <a:ext cx="2094625" cy="2133540"/>
        </p:xfrm>
        <a:graphic>
          <a:graphicData uri="http://schemas.openxmlformats.org/drawingml/2006/table">
            <a:tbl>
              <a:tblPr>
                <a:noFill/>
                <a:tableStyleId>{820D4145-2C61-4665-BD51-6950F7D671A1}</a:tableStyleId>
              </a:tblPr>
              <a:tblGrid>
                <a:gridCol w="2094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90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0" marR="91425" marT="91425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US" sz="1100">
                          <a:latin typeface="Lato"/>
                          <a:ea typeface="Lato"/>
                          <a:cs typeface="Lato"/>
                          <a:sym typeface="Lato"/>
                        </a:rPr>
                        <a:t>Fecha</a:t>
                      </a:r>
                    </a:p>
                  </a:txBody>
                  <a:tcPr marL="0" marR="914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0" marR="91425" marT="91425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US" sz="1100">
                          <a:latin typeface="Lato"/>
                          <a:ea typeface="Lato"/>
                          <a:cs typeface="Lato"/>
                          <a:sym typeface="Lato"/>
                        </a:rPr>
                        <a:t>Nombre</a:t>
                      </a:r>
                    </a:p>
                  </a:txBody>
                  <a:tcPr marL="0" marR="914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3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0" marR="91425" marT="91425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0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US" sz="1100">
                          <a:latin typeface="Lato"/>
                          <a:ea typeface="Lato"/>
                          <a:cs typeface="Lato"/>
                          <a:sym typeface="Lato"/>
                        </a:rPr>
                        <a:t>Cargo</a:t>
                      </a:r>
                    </a:p>
                  </a:txBody>
                  <a:tcPr marL="0" marR="914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0" marR="91425" marT="91425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0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US" sz="11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Dirección</a:t>
                      </a:r>
                    </a:p>
                  </a:txBody>
                  <a:tcPr marL="0" marR="914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0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0" marR="914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00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US" sz="11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Ciudad, estado, código postal</a:t>
                      </a:r>
                    </a:p>
                  </a:txBody>
                  <a:tcPr marL="0" marR="914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62" name="Google Shape;62;p13"/>
          <p:cNvGraphicFramePr/>
          <p:nvPr>
            <p:extLst>
              <p:ext uri="{D42A27DB-BD31-4B8C-83A1-F6EECF244321}">
                <p14:modId xmlns:p14="http://schemas.microsoft.com/office/powerpoint/2010/main" val="3980781175"/>
              </p:ext>
            </p:extLst>
          </p:nvPr>
        </p:nvGraphicFramePr>
        <p:xfrm>
          <a:off x="819670" y="4447250"/>
          <a:ext cx="3390615" cy="274305"/>
        </p:xfrm>
        <a:graphic>
          <a:graphicData uri="http://schemas.openxmlformats.org/drawingml/2006/table">
            <a:tbl>
              <a:tblPr>
                <a:noFill/>
                <a:tableStyleId>{820D4145-2C61-4665-BD51-6950F7D671A1}</a:tableStyleId>
              </a:tblPr>
              <a:tblGrid>
                <a:gridCol w="9937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68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38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US" sz="1200" dirty="0">
                          <a:latin typeface="Lato"/>
                          <a:ea typeface="Lato"/>
                          <a:cs typeface="Lato"/>
                          <a:sym typeface="Lato"/>
                        </a:rPr>
                        <a:t>Estimado (a)</a:t>
                      </a:r>
                    </a:p>
                  </a:txBody>
                  <a:tcPr marL="0" marR="91425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0" marR="0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3" name="Google Shape;63;p13"/>
          <p:cNvGraphicFramePr/>
          <p:nvPr/>
        </p:nvGraphicFramePr>
        <p:xfrm>
          <a:off x="895650" y="6170500"/>
          <a:ext cx="5981100" cy="916105"/>
        </p:xfrm>
        <a:graphic>
          <a:graphicData uri="http://schemas.openxmlformats.org/drawingml/2006/table">
            <a:tbl>
              <a:tblPr>
                <a:noFill/>
                <a:tableStyleId>{820D4145-2C61-4665-BD51-6950F7D671A1}</a:tableStyleId>
              </a:tblPr>
              <a:tblGrid>
                <a:gridCol w="5981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US" sz="1200">
                          <a:latin typeface="Lato"/>
                          <a:ea typeface="Lato"/>
                          <a:cs typeface="Lato"/>
                          <a:sym typeface="Lato"/>
                        </a:rPr>
                        <a:t>Entre las experiencias que me han preparado para este trabajo se incluyen</a:t>
                      </a:r>
                    </a:p>
                  </a:txBody>
                  <a:tcPr marL="0" marR="91425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0" marR="91425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0" marR="91425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4" name="Google Shape;64;p13"/>
          <p:cNvGraphicFramePr/>
          <p:nvPr/>
        </p:nvGraphicFramePr>
        <p:xfrm>
          <a:off x="895650" y="7330400"/>
          <a:ext cx="5981100" cy="916105"/>
        </p:xfrm>
        <a:graphic>
          <a:graphicData uri="http://schemas.openxmlformats.org/drawingml/2006/table">
            <a:tbl>
              <a:tblPr>
                <a:noFill/>
                <a:tableStyleId>{820D4145-2C61-4665-BD51-6950F7D671A1}</a:tableStyleId>
              </a:tblPr>
              <a:tblGrid>
                <a:gridCol w="5981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US" sz="1200">
                          <a:latin typeface="Lato"/>
                          <a:ea typeface="Lato"/>
                          <a:cs typeface="Lato"/>
                          <a:sym typeface="Lato"/>
                        </a:rPr>
                        <a:t>Me comunicaré con usted</a:t>
                      </a:r>
                    </a:p>
                  </a:txBody>
                  <a:tcPr marL="0" marR="91425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0" marR="91425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0" marR="91425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5" name="Google Shape;65;p13"/>
          <p:cNvGraphicFramePr/>
          <p:nvPr/>
        </p:nvGraphicFramePr>
        <p:xfrm>
          <a:off x="895650" y="8700200"/>
          <a:ext cx="2974800" cy="883910"/>
        </p:xfrm>
        <a:graphic>
          <a:graphicData uri="http://schemas.openxmlformats.org/drawingml/2006/table">
            <a:tbl>
              <a:tblPr>
                <a:noFill/>
                <a:tableStyleId>{820D4145-2C61-4665-BD51-6950F7D671A1}</a:tableStyleId>
              </a:tblPr>
              <a:tblGrid>
                <a:gridCol w="297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4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0" marR="91425" marT="91425" marB="0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7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US" sz="1100">
                          <a:latin typeface="Lato"/>
                          <a:ea typeface="Lato"/>
                          <a:cs typeface="Lato"/>
                          <a:sym typeface="Lato"/>
                        </a:rPr>
                        <a:t>Firma</a:t>
                      </a:r>
                    </a:p>
                  </a:txBody>
                  <a:tcPr marL="0" marR="91425" marT="0" marB="0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0" marR="91425" marT="91425" marB="0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US" sz="1100">
                          <a:latin typeface="Lato"/>
                          <a:ea typeface="Lato"/>
                          <a:cs typeface="Lato"/>
                          <a:sym typeface="Lato"/>
                        </a:rPr>
                        <a:t>Tu nombre</a:t>
                      </a:r>
                    </a:p>
                  </a:txBody>
                  <a:tcPr marL="0" marR="91425" marT="0" marB="0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6" name="Google Shape;66;p13"/>
          <p:cNvSpPr txBox="1"/>
          <p:nvPr/>
        </p:nvSpPr>
        <p:spPr>
          <a:xfrm>
            <a:off x="895650" y="8407350"/>
            <a:ext cx="1268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1200">
                <a:latin typeface="Lato"/>
                <a:ea typeface="Lato"/>
                <a:cs typeface="Lato"/>
                <a:sym typeface="Lato"/>
              </a:rPr>
              <a:t>Atentamente</a:t>
            </a:r>
            <a:r>
              <a:rPr lang="es-US"/>
              <a:t>,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65</Words>
  <Application>Microsoft Office PowerPoint</Application>
  <PresentationFormat>Custom</PresentationFormat>
  <Paragraphs>17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Lato</vt:lpstr>
      <vt:lpstr>Calibri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Jeremy Siegal</cp:lastModifiedBy>
  <cp:revision>5</cp:revision>
  <dcterms:modified xsi:type="dcterms:W3CDTF">2023-07-25T16:45:58Z</dcterms:modified>
</cp:coreProperties>
</file>