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1086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6B5284"/>
          </a:solidFill>
          <a:ln w="9525" cap="flat" cmpd="sng">
            <a:solidFill>
              <a:srgbClr val="6B52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CONSEGUIR EL TRABAJO | IR A ENTREVISTAS</a:t>
            </a:r>
            <a:endParaRPr lang="es-US" sz="1100" b="1" dirty="0">
              <a:solidFill>
                <a:schemeClr val="bg1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026900" y="529534"/>
            <a:ext cx="5718600" cy="179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33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LISTA DE VERIFICACIÓN PARA LA PREPARACIÓN</a:t>
            </a:r>
            <a:br>
              <a:rPr lang="es-US" sz="33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US" sz="33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ENTREVISTAS</a:t>
            </a:r>
          </a:p>
        </p:txBody>
      </p:sp>
      <p:sp>
        <p:nvSpPr>
          <p:cNvPr id="59" name="Google Shape;59;p13"/>
          <p:cNvSpPr txBox="1"/>
          <p:nvPr/>
        </p:nvSpPr>
        <p:spPr>
          <a:xfrm>
            <a:off x="895638" y="2808438"/>
            <a:ext cx="58752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▢"/>
            </a:pPr>
            <a:r>
              <a:rPr lang="es-US" sz="1300">
                <a:latin typeface="Lato"/>
                <a:ea typeface="Lato"/>
                <a:cs typeface="Lato"/>
                <a:sym typeface="Lato"/>
              </a:rPr>
              <a:t>COPIAS DE MI CURRÍCULUM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▢"/>
            </a:pPr>
            <a:r>
              <a:rPr lang="es-US" sz="1300">
                <a:latin typeface="Lato"/>
                <a:ea typeface="Lato"/>
                <a:cs typeface="Lato"/>
                <a:sym typeface="Lato"/>
              </a:rPr>
              <a:t>TRES PREGUNTAS PARA HACERLE AL ENTREVISTADOR</a:t>
            </a:r>
          </a:p>
        </p:txBody>
      </p:sp>
      <p:sp>
        <p:nvSpPr>
          <p:cNvPr id="60" name="Google Shape;60;p13"/>
          <p:cNvSpPr txBox="1"/>
          <p:nvPr/>
        </p:nvSpPr>
        <p:spPr>
          <a:xfrm>
            <a:off x="1079838" y="3852950"/>
            <a:ext cx="587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104700" y="2413512"/>
            <a:ext cx="1563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500" b="1" dirty="0">
                <a:latin typeface="Lato"/>
                <a:ea typeface="Lato"/>
                <a:cs typeface="Lato"/>
                <a:sym typeface="Lato"/>
              </a:rPr>
              <a:t>TENGO…</a:t>
            </a:r>
          </a:p>
        </p:txBody>
      </p:sp>
      <p:sp>
        <p:nvSpPr>
          <p:cNvPr id="62" name="Google Shape;62;p13"/>
          <p:cNvSpPr txBox="1"/>
          <p:nvPr/>
        </p:nvSpPr>
        <p:spPr>
          <a:xfrm>
            <a:off x="895649" y="3849975"/>
            <a:ext cx="6433405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INFORMACIÓN QUE PODRÍA NECESITAR PARA COMPLETAR LA POSTULACIÓN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▢"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Número de Seguridad Social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▢"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Nombre de un contacto de emergencia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▢"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Nombres y números de teléfono de las referencias</a:t>
            </a:r>
          </a:p>
        </p:txBody>
      </p:sp>
      <p:sp>
        <p:nvSpPr>
          <p:cNvPr id="63" name="Google Shape;63;p13"/>
          <p:cNvSpPr txBox="1"/>
          <p:nvPr/>
        </p:nvSpPr>
        <p:spPr>
          <a:xfrm>
            <a:off x="918150" y="5385825"/>
            <a:ext cx="5981100" cy="3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ROPA ADECUADA Y BUENA PRESENTACIÓN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▢"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calzado está limpio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▢"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cabello está limpio y no cubre el rostro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▢"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ropa no está arrugada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▢"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llevo puesto sombrero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▢"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llevo puesto nada que pueda distraer al entrevistador de lo que digo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▢"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corbata está derecha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▢"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camisa está dentro del pantalón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▢"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Estoy bien afeitado, si corresponde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▢"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Uso una blusa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▢"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Uso traje o pantalón de vestir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▢"/>
            </a:pPr>
            <a:r>
              <a:rPr lang="es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Uso una pollera o vestido formal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Jeremy Siegal</cp:lastModifiedBy>
  <cp:revision>2</cp:revision>
  <dcterms:modified xsi:type="dcterms:W3CDTF">2023-07-25T16:47:31Z</dcterms:modified>
</cp:coreProperties>
</file>