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E90A20-85C6-424D-BFB0-A04FB90CF20B}">
  <a:tblStyle styleId="{3AE90A20-85C6-424D-BFB0-A04FB90CF2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91" d="100"/>
          <a:sy n="91" d="100"/>
        </p:scale>
        <p:origin x="954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6B5284"/>
          </a:solidFill>
          <a:ln w="9525" cap="flat" cmpd="sng">
            <a:solidFill>
              <a:srgbClr val="6B52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47366"/>
            <a:ext cx="5130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CONSEGUIR EL TRABAJO | DESPUÉS DE LA ENTREVISTA</a:t>
            </a:r>
            <a:endParaRPr lang="es-US" sz="11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0" y="508506"/>
            <a:ext cx="7772399" cy="124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2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PARTES DE UNA</a:t>
            </a:r>
            <a:br>
              <a:rPr lang="es-US" sz="32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32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CARTA COMERCIAL</a:t>
            </a:r>
          </a:p>
        </p:txBody>
      </p:sp>
      <p:graphicFrame>
        <p:nvGraphicFramePr>
          <p:cNvPr id="59" name="Google Shape;59;p13"/>
          <p:cNvGraphicFramePr/>
          <p:nvPr>
            <p:extLst>
              <p:ext uri="{D42A27DB-BD31-4B8C-83A1-F6EECF244321}">
                <p14:modId xmlns:p14="http://schemas.microsoft.com/office/powerpoint/2010/main" val="4081530261"/>
              </p:ext>
            </p:extLst>
          </p:nvPr>
        </p:nvGraphicFramePr>
        <p:xfrm>
          <a:off x="975000" y="1789495"/>
          <a:ext cx="5867400" cy="7277150"/>
        </p:xfrm>
        <a:graphic>
          <a:graphicData uri="http://schemas.openxmlformats.org/drawingml/2006/table">
            <a:tbl>
              <a:tblPr>
                <a:noFill/>
                <a:tableStyleId>{3AE90A20-85C6-424D-BFB0-A04FB90CF20B}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2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El encabezado brinda la dirección completa del remitente y la fecha.</a:t>
                      </a:r>
                    </a:p>
                  </a:txBody>
                  <a:tcPr marL="182875" marR="91425" marT="91425" marB="91425" anchor="b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La dirección interna brinda el nombre y la dirección del destinatario.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97"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Lato"/>
                        <a:buChar char="●"/>
                      </a:pPr>
                      <a:r>
                        <a:rPr lang="es-US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Si no estás seguro de las direcciones o la forma en que se escribe algún dato, 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llama a la empresa para que la carta tenga la información correcta.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0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 spc="-20" baseline="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El saludo comienza con la palabra “Estimado(a)” y finaliza con dos puntos, no </a:t>
                      </a:r>
                      <a:r>
                        <a:rPr lang="es-US" sz="1200" spc="-20" baseline="0">
                          <a:latin typeface="Lato"/>
                          <a:ea typeface="Lato"/>
                          <a:cs typeface="Lato"/>
                          <a:sym typeface="Lato"/>
                        </a:rPr>
                        <a:t>con coma.</a:t>
                      </a:r>
                      <a:endParaRPr lang="es-US" sz="1200" spc="-20" baseline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Lato"/>
                        <a:buChar char="●"/>
                      </a:pPr>
                      <a:r>
                        <a:rPr lang="es-US" sz="12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Si no sabes el nombre de la persona, usa “Estimado(a)” y el puesto de la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persona, por ejemplo, “Estimado(a) gerente de personal”.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8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El cuerpo está compuesto por párrafos de espaciado simple con dobles espacios, 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sin sangría, entre los párrafos. 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514"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Lato"/>
                        <a:buChar char="●"/>
                      </a:pPr>
                      <a:r>
                        <a:rPr lang="es-US" sz="12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Si el cuerpo se extiende a una segunda página, escriba el nombre del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destinatario en la parte superior izquierda, el número 2 en el centro y la 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153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fecha en el margen derecho.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153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US" sz="12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91425" marT="91425" marB="0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130050"/>
                  </a:ext>
                </a:extLst>
              </a:tr>
              <a:tr h="1655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En el cierre, se incluyen frases como “Atentamente” o “Un saludo cordial” seguidas 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de un punto.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La firma incluye el nombre escrito a mano e impreso del remitente.</a:t>
                      </a: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91425" marT="91425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217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Jeremy Siegal</cp:lastModifiedBy>
  <cp:revision>7</cp:revision>
  <dcterms:modified xsi:type="dcterms:W3CDTF">2023-07-25T16:48:01Z</dcterms:modified>
</cp:coreProperties>
</file>