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BBB2514-E2F6-46C4-8987-E417C9BF5025}">
  <a:tblStyle styleId="{ABBB2514-E2F6-46C4-8987-E417C9BF502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906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Google Shape;71;p13"/>
          <p:cNvGraphicFramePr/>
          <p:nvPr>
            <p:extLst>
              <p:ext uri="{D42A27DB-BD31-4B8C-83A1-F6EECF244321}">
                <p14:modId xmlns:p14="http://schemas.microsoft.com/office/powerpoint/2010/main" val="1915553451"/>
              </p:ext>
            </p:extLst>
          </p:nvPr>
        </p:nvGraphicFramePr>
        <p:xfrm>
          <a:off x="866424" y="4421700"/>
          <a:ext cx="3217895" cy="259075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206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¿Tiene edad legal para trabajar?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1070236" y="366449"/>
            <a:ext cx="5676928" cy="1218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EJEMPLO DE POSTULACIÓN A UN TRABAJO</a:t>
            </a:r>
          </a:p>
        </p:txBody>
      </p:sp>
      <p:sp>
        <p:nvSpPr>
          <p:cNvPr id="54" name="Google Shape;54;p13"/>
          <p:cNvSpPr/>
          <p:nvPr/>
        </p:nvSpPr>
        <p:spPr>
          <a:xfrm>
            <a:off x="864250" y="1670700"/>
            <a:ext cx="2120350" cy="725043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918150" y="206025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477725" y="9660439"/>
            <a:ext cx="821351" cy="397962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172499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CONSEGUIR EL TRABAJO | COMPLETAR POSTULACIONES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2097500" y="1384163"/>
            <a:ext cx="385905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 b="1" dirty="0">
                <a:latin typeface="Lato"/>
                <a:ea typeface="Lato"/>
                <a:cs typeface="Lato"/>
                <a:sym typeface="Lato"/>
              </a:rPr>
              <a:t>(ESCRIBE EN LETRA DE IMPRENTA CLARA)</a:t>
            </a:r>
          </a:p>
        </p:txBody>
      </p:sp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2469479159"/>
              </p:ext>
            </p:extLst>
          </p:nvPr>
        </p:nvGraphicFramePr>
        <p:xfrm>
          <a:off x="918300" y="1868400"/>
          <a:ext cx="821350" cy="437289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82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584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Ubicaciones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4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3938276247"/>
              </p:ext>
            </p:extLst>
          </p:nvPr>
        </p:nvGraphicFramePr>
        <p:xfrm>
          <a:off x="1993600" y="1868400"/>
          <a:ext cx="821350" cy="428445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82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7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Puestos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3" name="Google Shape;63;p13"/>
          <p:cNvSpPr txBox="1"/>
          <p:nvPr/>
        </p:nvSpPr>
        <p:spPr>
          <a:xfrm>
            <a:off x="918300" y="1638550"/>
            <a:ext cx="2066300" cy="253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Para uso de la oficina únicamente</a:t>
            </a:r>
          </a:p>
        </p:txBody>
      </p:sp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2668117582"/>
              </p:ext>
            </p:extLst>
          </p:nvPr>
        </p:nvGraphicFramePr>
        <p:xfrm>
          <a:off x="866425" y="2348913"/>
          <a:ext cx="6035150" cy="259075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2303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1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Puesto(s) en el/los que te postulaste: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107350408"/>
              </p:ext>
            </p:extLst>
          </p:nvPr>
        </p:nvGraphicFramePr>
        <p:xfrm>
          <a:off x="870800" y="2607988"/>
          <a:ext cx="6035175" cy="259075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2550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¿Trabajaste anteriormente para nosotros?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Si la respuesta es sí, ¿cuándo?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670763063"/>
              </p:ext>
            </p:extLst>
          </p:nvPr>
        </p:nvGraphicFramePr>
        <p:xfrm>
          <a:off x="870813" y="2885863"/>
          <a:ext cx="6035150" cy="502890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603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Si tu postulación se considera favorable, ¿qué día estarías disponible para trabajar?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>
            <p:extLst>
              <p:ext uri="{D42A27DB-BD31-4B8C-83A1-F6EECF244321}">
                <p14:modId xmlns:p14="http://schemas.microsoft.com/office/powerpoint/2010/main" val="3130249712"/>
              </p:ext>
            </p:extLst>
          </p:nvPr>
        </p:nvGraphicFramePr>
        <p:xfrm>
          <a:off x="866388" y="3688575"/>
          <a:ext cx="6035200" cy="502890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665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6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6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Nombre: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Número de Seguridad Social: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Dirección: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Número de teléfono: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8" name="Google Shape;68;p13"/>
          <p:cNvGraphicFramePr/>
          <p:nvPr>
            <p:extLst>
              <p:ext uri="{D42A27DB-BD31-4B8C-83A1-F6EECF244321}">
                <p14:modId xmlns:p14="http://schemas.microsoft.com/office/powerpoint/2010/main" val="2500657252"/>
              </p:ext>
            </p:extLst>
          </p:nvPr>
        </p:nvGraphicFramePr>
        <p:xfrm>
          <a:off x="866413" y="4202088"/>
          <a:ext cx="6035150" cy="426705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3278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3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¿Es legalmente elegible para trabajar en los EE. UU.?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(Si es así, se requiere verificación)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9" name="Google Shape;69;p13"/>
          <p:cNvSpPr txBox="1"/>
          <p:nvPr/>
        </p:nvSpPr>
        <p:spPr>
          <a:xfrm>
            <a:off x="1236050" y="3422800"/>
            <a:ext cx="5295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 b="1" dirty="0">
                <a:latin typeface="Lato"/>
                <a:ea typeface="Lato"/>
                <a:cs typeface="Lato"/>
                <a:sym typeface="Lato"/>
              </a:rPr>
              <a:t>INFORMACIÓN PERSONAL</a:t>
            </a:r>
          </a:p>
        </p:txBody>
      </p:sp>
      <p:sp>
        <p:nvSpPr>
          <p:cNvPr id="70" name="Google Shape;70;p13"/>
          <p:cNvSpPr txBox="1"/>
          <p:nvPr/>
        </p:nvSpPr>
        <p:spPr>
          <a:xfrm>
            <a:off x="866700" y="4699315"/>
            <a:ext cx="6156300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latin typeface="Lato"/>
                <a:ea typeface="Lato"/>
                <a:cs typeface="Lato"/>
                <a:sym typeface="Lato"/>
              </a:rPr>
              <a:t>INDIQUE SUS ANTECEDENTES LABORALES EMPEZANDO POR EL TRABAJO MÁS RECIENTE:</a:t>
            </a:r>
          </a:p>
        </p:txBody>
      </p:sp>
      <p:graphicFrame>
        <p:nvGraphicFramePr>
          <p:cNvPr id="72" name="Google Shape;72;p13"/>
          <p:cNvGraphicFramePr/>
          <p:nvPr>
            <p:extLst>
              <p:ext uri="{D42A27DB-BD31-4B8C-83A1-F6EECF244321}">
                <p14:modId xmlns:p14="http://schemas.microsoft.com/office/powerpoint/2010/main" val="3654319500"/>
              </p:ext>
            </p:extLst>
          </p:nvPr>
        </p:nvGraphicFramePr>
        <p:xfrm>
          <a:off x="872700" y="5129227"/>
          <a:ext cx="6156250" cy="883875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207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249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Nombre y dirección </a:t>
                      </a:r>
                      <a:b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de la empresa y tipo de negocio</a:t>
                      </a:r>
                    </a:p>
                  </a:txBody>
                  <a:tcPr marL="0" marR="0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Desde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Mes          Año</a:t>
                      </a: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Hasta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Mes        Año</a:t>
                      </a: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Salario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>
                          <a:latin typeface="Lato"/>
                          <a:ea typeface="Lato"/>
                          <a:cs typeface="Lato"/>
                          <a:sym typeface="Lato"/>
                        </a:rPr>
                        <a:t>inicial</a:t>
                      </a: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Último salario</a:t>
                      </a: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Motivo de finalización de la relación laboral</a:t>
                      </a: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30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3" name="Google Shape;73;p13"/>
          <p:cNvGraphicFramePr/>
          <p:nvPr>
            <p:extLst>
              <p:ext uri="{D42A27DB-BD31-4B8C-83A1-F6EECF244321}">
                <p14:modId xmlns:p14="http://schemas.microsoft.com/office/powerpoint/2010/main" val="3191270726"/>
              </p:ext>
            </p:extLst>
          </p:nvPr>
        </p:nvGraphicFramePr>
        <p:xfrm>
          <a:off x="872700" y="5909000"/>
          <a:ext cx="2075250" cy="824500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207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3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Teléfono:</a:t>
                      </a: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4" name="Google Shape;74;p13"/>
          <p:cNvGraphicFramePr/>
          <p:nvPr>
            <p:extLst>
              <p:ext uri="{D42A27DB-BD31-4B8C-83A1-F6EECF244321}">
                <p14:modId xmlns:p14="http://schemas.microsoft.com/office/powerpoint/2010/main" val="1751835460"/>
              </p:ext>
            </p:extLst>
          </p:nvPr>
        </p:nvGraphicFramePr>
        <p:xfrm>
          <a:off x="2947950" y="6029161"/>
          <a:ext cx="4081000" cy="791178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40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117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Descripción del trabajo realizado:</a:t>
                      </a:r>
                    </a:p>
                  </a:txBody>
                  <a:tcPr marL="91425" marR="0" marT="91425" marB="91425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Google Shape;75;p13"/>
          <p:cNvGraphicFramePr/>
          <p:nvPr>
            <p:extLst>
              <p:ext uri="{D42A27DB-BD31-4B8C-83A1-F6EECF244321}">
                <p14:modId xmlns:p14="http://schemas.microsoft.com/office/powerpoint/2010/main" val="223004595"/>
              </p:ext>
            </p:extLst>
          </p:nvPr>
        </p:nvGraphicFramePr>
        <p:xfrm>
          <a:off x="872700" y="6824676"/>
          <a:ext cx="6156250" cy="883875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207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9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2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061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Nombre y dirección de la empresa y tipo de negocio</a:t>
                      </a:r>
                    </a:p>
                  </a:txBody>
                  <a:tcPr marL="0" marR="0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Desde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Mes          Año</a:t>
                      </a: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Hasta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>
                          <a:latin typeface="Lato"/>
                          <a:ea typeface="Lato"/>
                          <a:cs typeface="Lato"/>
                          <a:sym typeface="Lato"/>
                        </a:rPr>
                        <a:t> Mes         Año</a:t>
                      </a:r>
                      <a:endParaRPr lang="es-US" sz="10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>
                          <a:latin typeface="Lato"/>
                          <a:ea typeface="Lato"/>
                          <a:cs typeface="Lato"/>
                          <a:sym typeface="Lato"/>
                        </a:rPr>
                        <a:t>Salario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>
                          <a:latin typeface="Lato"/>
                          <a:ea typeface="Lato"/>
                          <a:cs typeface="Lato"/>
                          <a:sym typeface="Lato"/>
                        </a:rPr>
                        <a:t>inicial</a:t>
                      </a: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>
                          <a:latin typeface="Lato"/>
                          <a:ea typeface="Lato"/>
                          <a:cs typeface="Lato"/>
                          <a:sym typeface="Lato"/>
                        </a:rPr>
                        <a:t>Último salario</a:t>
                      </a: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Motivo de finalización de la relación laboral</a:t>
                      </a: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6" name="Google Shape;76;p13"/>
          <p:cNvGraphicFramePr/>
          <p:nvPr>
            <p:extLst>
              <p:ext uri="{D42A27DB-BD31-4B8C-83A1-F6EECF244321}">
                <p14:modId xmlns:p14="http://schemas.microsoft.com/office/powerpoint/2010/main" val="2481140869"/>
              </p:ext>
            </p:extLst>
          </p:nvPr>
        </p:nvGraphicFramePr>
        <p:xfrm>
          <a:off x="872700" y="7604450"/>
          <a:ext cx="2075250" cy="805125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207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Teléfono:</a:t>
                      </a: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7" name="Google Shape;77;p13"/>
          <p:cNvGraphicFramePr/>
          <p:nvPr>
            <p:extLst>
              <p:ext uri="{D42A27DB-BD31-4B8C-83A1-F6EECF244321}">
                <p14:modId xmlns:p14="http://schemas.microsoft.com/office/powerpoint/2010/main" val="828735370"/>
              </p:ext>
            </p:extLst>
          </p:nvPr>
        </p:nvGraphicFramePr>
        <p:xfrm>
          <a:off x="2947950" y="7712888"/>
          <a:ext cx="4081000" cy="860900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40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Descripción del trabajo realizado:</a:t>
                      </a:r>
                    </a:p>
                  </a:txBody>
                  <a:tcPr marL="91425" marR="0" marT="91425" marB="91425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8" name="Google Shape;78;p13"/>
          <p:cNvGraphicFramePr/>
          <p:nvPr>
            <p:extLst>
              <p:ext uri="{D42A27DB-BD31-4B8C-83A1-F6EECF244321}">
                <p14:modId xmlns:p14="http://schemas.microsoft.com/office/powerpoint/2010/main" val="685222941"/>
              </p:ext>
            </p:extLst>
          </p:nvPr>
        </p:nvGraphicFramePr>
        <p:xfrm>
          <a:off x="872700" y="8499100"/>
          <a:ext cx="6156250" cy="335250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397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65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Nivel escolar más alto completado:  </a:t>
                      </a:r>
                    </a:p>
                  </a:txBody>
                  <a:tcPr marL="91425" marR="0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9" name="Google Shape;79;p13"/>
          <p:cNvSpPr txBox="1"/>
          <p:nvPr/>
        </p:nvSpPr>
        <p:spPr>
          <a:xfrm>
            <a:off x="864250" y="8906525"/>
            <a:ext cx="6035000" cy="50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 dirty="0">
                <a:latin typeface="Lato"/>
                <a:ea typeface="Lato"/>
                <a:cs typeface="Lato"/>
                <a:sym typeface="Lato"/>
              </a:rPr>
              <a:t>Por la presente, autorizo a comunicarse con los empleadores que se indican arriba en relación con mi experiencia laboral.</a:t>
            </a:r>
          </a:p>
        </p:txBody>
      </p:sp>
      <p:graphicFrame>
        <p:nvGraphicFramePr>
          <p:cNvPr id="80" name="Google Shape;80;p13"/>
          <p:cNvGraphicFramePr/>
          <p:nvPr>
            <p:extLst>
              <p:ext uri="{D42A27DB-BD31-4B8C-83A1-F6EECF244321}">
                <p14:modId xmlns:p14="http://schemas.microsoft.com/office/powerpoint/2010/main" val="3709718138"/>
              </p:ext>
            </p:extLst>
          </p:nvPr>
        </p:nvGraphicFramePr>
        <p:xfrm>
          <a:off x="841938" y="9325163"/>
          <a:ext cx="6181100" cy="259075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7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Firma:</a:t>
                      </a: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>
                          <a:latin typeface="Lato"/>
                          <a:ea typeface="Lato"/>
                          <a:cs typeface="Lato"/>
                          <a:sym typeface="Lato"/>
                        </a:rPr>
                        <a:t> Fecha: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233</Words>
  <Application>Microsoft Office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5</cp:revision>
  <dcterms:modified xsi:type="dcterms:W3CDTF">2023-07-25T16:46:27Z</dcterms:modified>
</cp:coreProperties>
</file>