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18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43554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CONSEGUIR EL TRABAJO | IR A ENTREVISTAS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80500" y="683363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PREGUNTAS DIFÍCILES</a:t>
            </a:r>
          </a:p>
        </p:txBody>
      </p:sp>
      <p:sp>
        <p:nvSpPr>
          <p:cNvPr id="59" name="Google Shape;59;p13"/>
          <p:cNvSpPr/>
          <p:nvPr/>
        </p:nvSpPr>
        <p:spPr>
          <a:xfrm>
            <a:off x="293575" y="1982625"/>
            <a:ext cx="1959600" cy="24195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439125" y="2023575"/>
            <a:ext cx="2084700" cy="2364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2748150" y="1982625"/>
            <a:ext cx="1959600" cy="241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r="55565"/>
          <a:stretch/>
        </p:blipFill>
        <p:spPr>
          <a:xfrm>
            <a:off x="1970900" y="2743575"/>
            <a:ext cx="565525" cy="8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r="55565"/>
          <a:stretch/>
        </p:blipFill>
        <p:spPr>
          <a:xfrm>
            <a:off x="4752825" y="2702900"/>
            <a:ext cx="565525" cy="8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93575" y="5398950"/>
            <a:ext cx="1959600" cy="24195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5439125" y="5439900"/>
            <a:ext cx="2084700" cy="2364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748150" y="5398950"/>
            <a:ext cx="1959600" cy="241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r="55565"/>
          <a:stretch/>
        </p:blipFill>
        <p:spPr>
          <a:xfrm>
            <a:off x="1970900" y="6159900"/>
            <a:ext cx="565525" cy="8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r="55565"/>
          <a:stretch/>
        </p:blipFill>
        <p:spPr>
          <a:xfrm>
            <a:off x="4752825" y="6119225"/>
            <a:ext cx="565525" cy="8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726325" y="8088625"/>
            <a:ext cx="6678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s-US" sz="1300" dirty="0">
                <a:latin typeface="Lato"/>
                <a:ea typeface="Lato"/>
                <a:cs typeface="Lato"/>
                <a:sym typeface="Lato"/>
              </a:rPr>
              <a:t>En el triángulo, identifica tu debilidad.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s-US" sz="1300" dirty="0">
                <a:latin typeface="Lato"/>
                <a:ea typeface="Lato"/>
                <a:cs typeface="Lato"/>
                <a:sym typeface="Lato"/>
              </a:rPr>
              <a:t>En el rectángulo, habla sobre lo que haces para superar esa debilidad o lo que has aprendido de tu error. </a:t>
            </a:r>
            <a:r>
              <a:rPr lang="es-US" sz="1300">
                <a:latin typeface="Lato"/>
                <a:ea typeface="Lato"/>
                <a:cs typeface="Lato"/>
                <a:sym typeface="Lato"/>
              </a:rPr>
              <a:t>Piensa en cómo esto te ha hecho trabajar más arduamente </a:t>
            </a:r>
            <a:br>
              <a:rPr lang="es-US" sz="1300">
                <a:latin typeface="Lato"/>
                <a:ea typeface="Lato"/>
                <a:cs typeface="Lato"/>
                <a:sym typeface="Lato"/>
              </a:rPr>
            </a:br>
            <a:r>
              <a:rPr lang="es-US" sz="1300">
                <a:latin typeface="Lato"/>
                <a:ea typeface="Lato"/>
                <a:cs typeface="Lato"/>
                <a:sym typeface="Lato"/>
              </a:rPr>
              <a:t>y cómo te ha ayudado a crecer.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s-US" sz="1300" dirty="0">
                <a:latin typeface="Lato"/>
                <a:ea typeface="Lato"/>
                <a:cs typeface="Lato"/>
                <a:sym typeface="Lato"/>
              </a:rPr>
              <a:t>En el círculo, escribe sobre una fortaleza positiva que proviene de superar este obstáculo. </a:t>
            </a:r>
          </a:p>
        </p:txBody>
      </p:sp>
      <p:sp>
        <p:nvSpPr>
          <p:cNvPr id="70" name="Google Shape;70;p13"/>
          <p:cNvSpPr txBox="1"/>
          <p:nvPr/>
        </p:nvSpPr>
        <p:spPr>
          <a:xfrm>
            <a:off x="1366500" y="1387313"/>
            <a:ext cx="5084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700" b="1">
                <a:latin typeface="Lato"/>
                <a:ea typeface="Lato"/>
                <a:cs typeface="Lato"/>
                <a:sym typeface="Lato"/>
              </a:rPr>
              <a:t>¿CUÁL ES TU MAYOR DEBILIDAD?</a:t>
            </a:r>
          </a:p>
        </p:txBody>
      </p:sp>
      <p:sp>
        <p:nvSpPr>
          <p:cNvPr id="71" name="Google Shape;71;p13"/>
          <p:cNvSpPr txBox="1"/>
          <p:nvPr/>
        </p:nvSpPr>
        <p:spPr>
          <a:xfrm>
            <a:off x="1764901" y="4697813"/>
            <a:ext cx="424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700" b="1">
                <a:latin typeface="Lato"/>
                <a:ea typeface="Lato"/>
                <a:cs typeface="Lato"/>
                <a:sym typeface="Lato"/>
              </a:rPr>
              <a:t>¿CUÁL ES TU MAYOR DEBILIDAD?</a:t>
            </a:r>
          </a:p>
        </p:txBody>
      </p:sp>
      <p:sp>
        <p:nvSpPr>
          <p:cNvPr id="72" name="Google Shape;72;p13"/>
          <p:cNvSpPr txBox="1"/>
          <p:nvPr/>
        </p:nvSpPr>
        <p:spPr>
          <a:xfrm>
            <a:off x="529975" y="2743775"/>
            <a:ext cx="14868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Necesito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tareas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estructuradas.</a:t>
            </a:r>
          </a:p>
        </p:txBody>
      </p:sp>
      <p:sp>
        <p:nvSpPr>
          <p:cNvPr id="73" name="Google Shape;73;p13"/>
          <p:cNvSpPr txBox="1"/>
          <p:nvPr/>
        </p:nvSpPr>
        <p:spPr>
          <a:xfrm>
            <a:off x="3071250" y="2600013"/>
            <a:ext cx="13134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Estructuro mis propias tareas cuando nadie más lo hace.</a:t>
            </a:r>
          </a:p>
        </p:txBody>
      </p:sp>
      <p:sp>
        <p:nvSpPr>
          <p:cNvPr id="74" name="Google Shape;74;p13"/>
          <p:cNvSpPr txBox="1"/>
          <p:nvPr/>
        </p:nvSpPr>
        <p:spPr>
          <a:xfrm>
            <a:off x="5515530" y="2403855"/>
            <a:ext cx="19596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Puedo encargarme de un proyecto</a:t>
            </a:r>
            <a:b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dividirlo en tareas pequeñas e identificar lo que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debe hacer.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3</cp:revision>
  <dcterms:modified xsi:type="dcterms:W3CDTF">2023-07-25T16:46:58Z</dcterms:modified>
</cp:coreProperties>
</file>