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926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56490"/>
            <a:ext cx="51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HABILIDADES EN EL TRABAJO | COMUNICACIÓN EN EL TRABAJO</a:t>
            </a:r>
            <a:endParaRPr lang="es-US" sz="11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80500" y="723825"/>
            <a:ext cx="5456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¡UPS!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555275" y="1424025"/>
            <a:ext cx="7012200" cy="757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35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 una presentación genial.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pretendo armar lío.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 producto atraerá a la clase más baja.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 los empleados de esta empresa deberían asegurarse </a:t>
            </a:r>
            <a:b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programar su viaje al trabajo para garantizar que el horario </a:t>
            </a:r>
            <a:b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llegada se ajuste a los horarios de inicio acordados.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 departamento deberá volver a empezar.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Srta. Herman está agotada, por eso le sugerí que se tome </a:t>
            </a:r>
            <a:b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vacaciones antes.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lo sucesivo, el contratista no podrá asignar ni delegar sus responsabilidades.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chicas podrán jugar en el equipo de softbol de la empresa.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Puse las cosas que pidió en este sobre.</a:t>
            </a:r>
          </a:p>
          <a:p>
            <a:pPr marL="6858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</a:pPr>
            <a:endParaRPr sz="1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Teniendo en cuenta su pago de $1,000.00, por la presente </a:t>
            </a:r>
            <a:b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acusa recibo.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Lato</vt:lpstr>
      <vt:lpstr>Arial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3</cp:revision>
  <dcterms:modified xsi:type="dcterms:W3CDTF">2023-07-25T16:48:45Z</dcterms:modified>
</cp:coreProperties>
</file>