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66BF6B-52F9-4E15-9E68-96C81A9FDA33}">
  <a:tblStyle styleId="{6966BF6B-52F9-4E15-9E68-96C81A9FDA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98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CONTRATO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953000" y="315980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210375" y="3008385"/>
            <a:ext cx="5943900" cy="2149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Llegar a clase a horario para poder aprovechar al máximo nuestro tiempo </a:t>
            </a:r>
            <a:b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trabajo en el proyecto.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Tratar el proyecto y todo el trabajo relacionado con seriedad.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Completar las tareas en tiempo y forma, de la mejor manera posible.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Cumplir con todos los compromisos del proyecto.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Continuar trabajando en el proyecto hasta que esté finalizado o hasta</a:t>
            </a:r>
            <a:b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que el equipo acuerde que el trabajo está completo.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745796" y="5366773"/>
          <a:ext cx="2248525" cy="3068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8250" y="1798304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Yo, (</a:t>
            </a:r>
            <a:r>
              <a:rPr lang="es-US" sz="1300" u="sng" dirty="0">
                <a:latin typeface="Lato"/>
                <a:ea typeface="Lato"/>
                <a:cs typeface="Lato"/>
                <a:sym typeface="Lato"/>
              </a:rPr>
              <a:t>nombre del estudiante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), como miembro de la clase de (</a:t>
            </a:r>
            <a:r>
              <a:rPr lang="es-US" sz="1300" u="sng" dirty="0">
                <a:latin typeface="Lato"/>
                <a:ea typeface="Lato"/>
                <a:cs typeface="Lato"/>
                <a:sym typeface="Lato"/>
              </a:rPr>
              <a:t>nombre de la materia y del educador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), declaro por medio del presente mi compromiso con el proyecto de aprendizaje de servicio comunitario que va a llevar a cabo nuestra clase.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Como miembro del equipo del proyecto, estoy de acuerdo con lo siguiente:</a:t>
            </a:r>
          </a:p>
        </p:txBody>
      </p:sp>
      <p:sp>
        <p:nvSpPr>
          <p:cNvPr id="63" name="Google Shape;63;p13"/>
          <p:cNvSpPr/>
          <p:nvPr/>
        </p:nvSpPr>
        <p:spPr>
          <a:xfrm>
            <a:off x="953000" y="3656368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53000" y="400575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953000" y="4319136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53000" y="464109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918149" y="53277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Firmado el</a:t>
            </a: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952996" y="5987486"/>
          <a:ext cx="3041325" cy="3068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30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918146" y="6764861"/>
          <a:ext cx="3041325" cy="3068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30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918146" y="7542236"/>
          <a:ext cx="3041325" cy="3068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30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1745800" y="5712625"/>
            <a:ext cx="5655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>
                <a:latin typeface="Lato"/>
                <a:ea typeface="Lato"/>
                <a:cs typeface="Lato"/>
                <a:sym typeface="Lato"/>
              </a:rPr>
              <a:t>Fecha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952999" y="6361949"/>
            <a:ext cx="2327229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dirty="0">
                <a:latin typeface="Lato"/>
                <a:ea typeface="Lato"/>
                <a:cs typeface="Lato"/>
                <a:sym typeface="Lato"/>
              </a:rPr>
              <a:t>Firma del estudiante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953000" y="71453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>
                <a:latin typeface="Lato"/>
                <a:ea typeface="Lato"/>
                <a:cs typeface="Lato"/>
                <a:sym typeface="Lato"/>
              </a:rPr>
              <a:t>Firma del educador</a:t>
            </a:r>
          </a:p>
        </p:txBody>
      </p:sp>
      <p:sp>
        <p:nvSpPr>
          <p:cNvPr id="74" name="Google Shape;74;p13"/>
          <p:cNvSpPr txBox="1"/>
          <p:nvPr/>
        </p:nvSpPr>
        <p:spPr>
          <a:xfrm>
            <a:off x="953000" y="79287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>
                <a:latin typeface="Lato"/>
                <a:ea typeface="Lato"/>
                <a:cs typeface="Lato"/>
                <a:sym typeface="Lato"/>
              </a:rPr>
              <a:t>Firma del testigo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2023-09-12T19:31:16Z</dcterms:modified>
</cp:coreProperties>
</file>