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9A8BA1D-278C-4116-A4EB-36F11A9E62DB}">
  <a:tblStyle styleId="{F9A8BA1D-278C-4116-A4EB-36F11A9E62D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>
        <p:scale>
          <a:sx n="93" d="100"/>
          <a:sy n="93" d="100"/>
        </p:scale>
        <p:origin x="906" y="6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796523" y="274363"/>
            <a:ext cx="6224352" cy="353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 spc="-20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HABILIDADES PARA LA ESCUELA Y MÁS ALLÁ | IDENTIFICAR DE TU ESTILO DE APRENDIZAJE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487050"/>
            <a:ext cx="5981100" cy="1434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PERFIL DE ESTILOS </a:t>
            </a:r>
            <a:br>
              <a:rPr lang="es-US" sz="33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s-US" sz="33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 APRENDIZAJE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555275" y="1674207"/>
            <a:ext cx="6179354" cy="724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28600" lvl="0" indent="0" algn="l" rtl="0">
              <a:lnSpc>
                <a:spcPct val="115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s-US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Para los siguientes enunciados, escribe “2” si el enunciado te describe casi siempre, “1” si te describe a veces y “0” si no te describe casi nunca.</a:t>
            </a:r>
          </a:p>
        </p:txBody>
      </p:sp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1329323279"/>
              </p:ext>
            </p:extLst>
          </p:nvPr>
        </p:nvGraphicFramePr>
        <p:xfrm>
          <a:off x="781349" y="2182771"/>
          <a:ext cx="6717425" cy="3702960"/>
        </p:xfrm>
        <a:graphic>
          <a:graphicData uri="http://schemas.openxmlformats.org/drawingml/2006/table">
            <a:tbl>
              <a:tblPr>
                <a:noFill/>
                <a:tableStyleId>{F9A8BA1D-278C-4116-A4EB-36F11A9E62DB}</a:tableStyleId>
              </a:tblPr>
              <a:tblGrid>
                <a:gridCol w="354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824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385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>
                          <a:latin typeface="Lato"/>
                          <a:ea typeface="Lato"/>
                          <a:cs typeface="Lato"/>
                          <a:sym typeface="Lato"/>
                        </a:rPr>
                        <a:t>1.</a:t>
                      </a: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Entiendo lo que dice el maestro mucho mejor si dibuja un diagrama o gráfico.</a:t>
                      </a: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85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>
                          <a:latin typeface="Lato"/>
                          <a:ea typeface="Lato"/>
                          <a:cs typeface="Lato"/>
                          <a:sym typeface="Lato"/>
                        </a:rPr>
                        <a:t>2.</a:t>
                      </a: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Puedo escuchar una canción una o dos veces y seguir la letra.</a:t>
                      </a: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85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>
                          <a:latin typeface="Lato"/>
                          <a:ea typeface="Lato"/>
                          <a:cs typeface="Lato"/>
                          <a:sym typeface="Lato"/>
                        </a:rPr>
                        <a:t>3.</a:t>
                      </a: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>
                          <a:latin typeface="Lato"/>
                          <a:ea typeface="Lato"/>
                          <a:cs typeface="Lato"/>
                          <a:sym typeface="Lato"/>
                        </a:rPr>
                        <a:t>Aprendo mejor cuando analizo el material con otra persona.</a:t>
                      </a: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85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>
                          <a:latin typeface="Lato"/>
                          <a:ea typeface="Lato"/>
                          <a:cs typeface="Lato"/>
                          <a:sym typeface="Lato"/>
                        </a:rPr>
                        <a:t>4.</a:t>
                      </a: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Prefiero resolver problemas de álgebra antes que resolver problemas de geometría.</a:t>
                      </a: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85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>
                          <a:latin typeface="Lato"/>
                          <a:ea typeface="Lato"/>
                          <a:cs typeface="Lato"/>
                          <a:sym typeface="Lato"/>
                        </a:rPr>
                        <a:t>5.</a:t>
                      </a: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Cuando quiero algo, hago todo lo que puedo para conseguirlo.</a:t>
                      </a: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385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>
                          <a:latin typeface="Lato"/>
                          <a:ea typeface="Lato"/>
                          <a:cs typeface="Lato"/>
                          <a:sym typeface="Lato"/>
                        </a:rPr>
                        <a:t>6.</a:t>
                      </a: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Soy bueno imitando a las personas.</a:t>
                      </a: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385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>
                          <a:latin typeface="Lato"/>
                          <a:ea typeface="Lato"/>
                          <a:cs typeface="Lato"/>
                          <a:sym typeface="Lato"/>
                        </a:rPr>
                        <a:t>7.</a:t>
                      </a: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>
                          <a:latin typeface="Lato"/>
                          <a:ea typeface="Lato"/>
                          <a:cs typeface="Lato"/>
                          <a:sym typeface="Lato"/>
                        </a:rPr>
                        <a:t>Soy buen escritor.</a:t>
                      </a: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385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>
                          <a:latin typeface="Lato"/>
                          <a:ea typeface="Lato"/>
                          <a:cs typeface="Lato"/>
                          <a:sym typeface="Lato"/>
                        </a:rPr>
                        <a:t>8.</a:t>
                      </a: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Me gusta entender la relación entre los elementos.</a:t>
                      </a: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385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>
                          <a:latin typeface="Lato"/>
                          <a:ea typeface="Lato"/>
                          <a:cs typeface="Lato"/>
                          <a:sym typeface="Lato"/>
                        </a:rPr>
                        <a:t>9.</a:t>
                      </a: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>
                          <a:latin typeface="Lato"/>
                          <a:ea typeface="Lato"/>
                          <a:cs typeface="Lato"/>
                          <a:sym typeface="Lato"/>
                        </a:rPr>
                        <a:t>Recuerdo bien los nombres.</a:t>
                      </a: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385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>
                          <a:latin typeface="Lato"/>
                          <a:ea typeface="Lato"/>
                          <a:cs typeface="Lato"/>
                          <a:sym typeface="Lato"/>
                        </a:rPr>
                        <a:t>10.</a:t>
                      </a: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>
                          <a:latin typeface="Lato"/>
                          <a:ea typeface="Lato"/>
                          <a:cs typeface="Lato"/>
                          <a:sym typeface="Lato"/>
                        </a:rPr>
                        <a:t>Pienso en imágenes y dibujos mentales.</a:t>
                      </a: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385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>
                          <a:latin typeface="Lato"/>
                          <a:ea typeface="Lato"/>
                          <a:cs typeface="Lato"/>
                          <a:sym typeface="Lato"/>
                        </a:rPr>
                        <a:t>11.</a:t>
                      </a: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Soy muy consciente de mis emociones.</a:t>
                      </a: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385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>
                          <a:latin typeface="Lato"/>
                          <a:ea typeface="Lato"/>
                          <a:cs typeface="Lato"/>
                          <a:sym typeface="Lato"/>
                        </a:rPr>
                        <a:t>12.</a:t>
                      </a: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Me doy cuenta cuando las notas musicales están fuera de tono.</a:t>
                      </a: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385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>
                          <a:latin typeface="Lato"/>
                          <a:ea typeface="Lato"/>
                          <a:cs typeface="Lato"/>
                          <a:sym typeface="Lato"/>
                        </a:rPr>
                        <a:t>13.</a:t>
                      </a: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Soy bueno persuadiendo a las personas para que estén de acuerdo conmigo.</a:t>
                      </a: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385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>
                          <a:latin typeface="Lato"/>
                          <a:ea typeface="Lato"/>
                          <a:cs typeface="Lato"/>
                          <a:sym typeface="Lato"/>
                        </a:rPr>
                        <a:t>14.</a:t>
                      </a: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>
                          <a:latin typeface="Lato"/>
                          <a:ea typeface="Lato"/>
                          <a:cs typeface="Lato"/>
                          <a:sym typeface="Lato"/>
                        </a:rPr>
                        <a:t>Me gusta estar físicamente activo.</a:t>
                      </a: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385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>
                          <a:latin typeface="Lato"/>
                          <a:ea typeface="Lato"/>
                          <a:cs typeface="Lato"/>
                          <a:sym typeface="Lato"/>
                        </a:rPr>
                        <a:t>15.</a:t>
                      </a: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>
                          <a:latin typeface="Lato"/>
                          <a:ea typeface="Lato"/>
                          <a:cs typeface="Lato"/>
                          <a:sym typeface="Lato"/>
                        </a:rPr>
                        <a:t>A veces canto para mí.</a:t>
                      </a: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385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>
                          <a:latin typeface="Lato"/>
                          <a:ea typeface="Lato"/>
                          <a:cs typeface="Lato"/>
                          <a:sym typeface="Lato"/>
                        </a:rPr>
                        <a:t>16.</a:t>
                      </a: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Me gusta escribir historias, cartas o poemas.</a:t>
                      </a: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385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>
                          <a:latin typeface="Lato"/>
                          <a:ea typeface="Lato"/>
                          <a:cs typeface="Lato"/>
                          <a:sym typeface="Lato"/>
                        </a:rPr>
                        <a:t>17.</a:t>
                      </a: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>
                          <a:latin typeface="Lato"/>
                          <a:ea typeface="Lato"/>
                          <a:cs typeface="Lato"/>
                          <a:sym typeface="Lato"/>
                        </a:rPr>
                        <a:t>Sé cómo reaccionaré en la mayoría de los casos.</a:t>
                      </a: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385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>
                          <a:latin typeface="Lato"/>
                          <a:ea typeface="Lato"/>
                          <a:cs typeface="Lato"/>
                          <a:sym typeface="Lato"/>
                        </a:rPr>
                        <a:t>18.</a:t>
                      </a: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Me gusta jugar juegos de estrategia (como el ajedrez) y resolver acertijos.</a:t>
                      </a: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>
            <p:extLst>
              <p:ext uri="{D42A27DB-BD31-4B8C-83A1-F6EECF244321}">
                <p14:modId xmlns:p14="http://schemas.microsoft.com/office/powerpoint/2010/main" val="3964942776"/>
              </p:ext>
            </p:extLst>
          </p:nvPr>
        </p:nvGraphicFramePr>
        <p:xfrm>
          <a:off x="766835" y="5881576"/>
          <a:ext cx="6717426" cy="3497240"/>
        </p:xfrm>
        <a:graphic>
          <a:graphicData uri="http://schemas.openxmlformats.org/drawingml/2006/table">
            <a:tbl>
              <a:tblPr>
                <a:noFill/>
                <a:tableStyleId>{F9A8BA1D-278C-4116-A4EB-36F11A9E62DB}</a:tableStyleId>
              </a:tblPr>
              <a:tblGrid>
                <a:gridCol w="367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467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9242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>
                          <a:latin typeface="Lato"/>
                          <a:ea typeface="Lato"/>
                          <a:cs typeface="Lato"/>
                          <a:sym typeface="Lato"/>
                        </a:rPr>
                        <a:t>19.</a:t>
                      </a: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Puedo darme cuenta de lo que sienten otras personas.</a:t>
                      </a: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242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>
                          <a:latin typeface="Lato"/>
                          <a:ea typeface="Lato"/>
                          <a:cs typeface="Lato"/>
                          <a:sym typeface="Lato"/>
                        </a:rPr>
                        <a:t>20.</a:t>
                      </a: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Me gusta contar historias.</a:t>
                      </a: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242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>
                          <a:latin typeface="Lato"/>
                          <a:ea typeface="Lato"/>
                          <a:cs typeface="Lato"/>
                          <a:sym typeface="Lato"/>
                        </a:rPr>
                        <a:t>21.</a:t>
                      </a: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Me gusta mantener mis cosas bien ordenadas.</a:t>
                      </a: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242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>
                          <a:latin typeface="Lato"/>
                          <a:ea typeface="Lato"/>
                          <a:cs typeface="Lato"/>
                          <a:sym typeface="Lato"/>
                        </a:rPr>
                        <a:t>22.</a:t>
                      </a: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Puedo aprender rápidamente nuevos pasos de baile o jugadas deportivas.</a:t>
                      </a: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242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>
                          <a:latin typeface="Lato"/>
                          <a:ea typeface="Lato"/>
                          <a:cs typeface="Lato"/>
                          <a:sym typeface="Lato"/>
                        </a:rPr>
                        <a:t>23.</a:t>
                      </a: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>
                          <a:latin typeface="Lato"/>
                          <a:ea typeface="Lato"/>
                          <a:cs typeface="Lato"/>
                          <a:sym typeface="Lato"/>
                        </a:rPr>
                        <a:t>Necesito tiempo para mí todos los días.</a:t>
                      </a: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9242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>
                          <a:latin typeface="Lato"/>
                          <a:ea typeface="Lato"/>
                          <a:cs typeface="Lato"/>
                          <a:sym typeface="Lato"/>
                        </a:rPr>
                        <a:t>24.</a:t>
                      </a: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Dibujo bocetos en todos mis cuadernos.</a:t>
                      </a: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9242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>
                          <a:latin typeface="Lato"/>
                          <a:ea typeface="Lato"/>
                          <a:cs typeface="Lato"/>
                          <a:sym typeface="Lato"/>
                        </a:rPr>
                        <a:t>25.</a:t>
                      </a: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Me gusta participar en actividades de clubes y grupos.</a:t>
                      </a: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9242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>
                          <a:latin typeface="Lato"/>
                          <a:ea typeface="Lato"/>
                          <a:cs typeface="Lato"/>
                          <a:sym typeface="Lato"/>
                        </a:rPr>
                        <a:t>26.</a:t>
                      </a: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>
                          <a:latin typeface="Lato"/>
                          <a:ea typeface="Lato"/>
                          <a:cs typeface="Lato"/>
                          <a:sym typeface="Lato"/>
                        </a:rPr>
                        <a:t>Me gusta crear ritmos.</a:t>
                      </a: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9242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>
                          <a:latin typeface="Lato"/>
                          <a:ea typeface="Lato"/>
                          <a:cs typeface="Lato"/>
                          <a:sym typeface="Lato"/>
                        </a:rPr>
                        <a:t>27.</a:t>
                      </a: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>
                          <a:latin typeface="Lato"/>
                          <a:ea typeface="Lato"/>
                          <a:cs typeface="Lato"/>
                          <a:sym typeface="Lato"/>
                        </a:rPr>
                        <a:t>Soy bueno empacando y colocando elementos en maletas, cajas, automóviles, etc.</a:t>
                      </a: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9242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>
                          <a:latin typeface="Lato"/>
                          <a:ea typeface="Lato"/>
                          <a:cs typeface="Lato"/>
                          <a:sym typeface="Lato"/>
                        </a:rPr>
                        <a:t>28.</a:t>
                      </a: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>
                          <a:latin typeface="Lato"/>
                          <a:ea typeface="Lato"/>
                          <a:cs typeface="Lato"/>
                          <a:sym typeface="Lato"/>
                        </a:rPr>
                        <a:t>Me gusta aprender sobre ciencias o matemáticas.</a:t>
                      </a: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09242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>
                          <a:latin typeface="Lato"/>
                          <a:ea typeface="Lato"/>
                          <a:cs typeface="Lato"/>
                          <a:sym typeface="Lato"/>
                        </a:rPr>
                        <a:t>29.</a:t>
                      </a: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>
                          <a:latin typeface="Lato"/>
                          <a:ea typeface="Lato"/>
                          <a:cs typeface="Lato"/>
                          <a:sym typeface="Lato"/>
                        </a:rPr>
                        <a:t>Conozco mis fortalezas y debilidades.</a:t>
                      </a: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09242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>
                          <a:latin typeface="Lato"/>
                          <a:ea typeface="Lato"/>
                          <a:cs typeface="Lato"/>
                          <a:sym typeface="Lato"/>
                        </a:rPr>
                        <a:t>30.</a:t>
                      </a: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>
                          <a:latin typeface="Lato"/>
                          <a:ea typeface="Lato"/>
                          <a:cs typeface="Lato"/>
                          <a:sym typeface="Lato"/>
                        </a:rPr>
                        <a:t>Toco bien un instrumento musical.</a:t>
                      </a: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09242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>
                          <a:latin typeface="Lato"/>
                          <a:ea typeface="Lato"/>
                          <a:cs typeface="Lato"/>
                          <a:sym typeface="Lato"/>
                        </a:rPr>
                        <a:t>31.</a:t>
                      </a: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Caminar me ayuda a relajarme.</a:t>
                      </a: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0533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>
                          <a:latin typeface="Lato"/>
                          <a:ea typeface="Lato"/>
                          <a:cs typeface="Lato"/>
                          <a:sym typeface="Lato"/>
                        </a:rPr>
                        <a:t>32.</a:t>
                      </a: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>
                          <a:latin typeface="Lato"/>
                          <a:ea typeface="Lato"/>
                          <a:cs typeface="Lato"/>
                          <a:sym typeface="Lato"/>
                        </a:rPr>
                        <a:t>A veces, creo que la mejor manera de expresarme es escribiendo lo que pienso.</a:t>
                      </a: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09242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>
                          <a:latin typeface="Lato"/>
                          <a:ea typeface="Lato"/>
                          <a:cs typeface="Lato"/>
                          <a:sym typeface="Lato"/>
                        </a:rPr>
                        <a:t>33.</a:t>
                      </a: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>
                          <a:latin typeface="Lato"/>
                          <a:ea typeface="Lato"/>
                          <a:cs typeface="Lato"/>
                          <a:sym typeface="Lato"/>
                        </a:rPr>
                        <a:t>Soy la persona a quien los demás llaman para saber qué pasará el fin de semana.</a:t>
                      </a: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09242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>
                          <a:latin typeface="Lato"/>
                          <a:ea typeface="Lato"/>
                          <a:cs typeface="Lato"/>
                          <a:sym typeface="Lato"/>
                        </a:rPr>
                        <a:t>34.</a:t>
                      </a: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>
                          <a:latin typeface="Lato"/>
                          <a:ea typeface="Lato"/>
                          <a:cs typeface="Lato"/>
                          <a:sym typeface="Lato"/>
                        </a:rPr>
                        <a:t>Me resulta muy útil clasificar las notas o tareas por colores.</a:t>
                      </a: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09242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>
                          <a:latin typeface="Lato"/>
                          <a:ea typeface="Lato"/>
                          <a:cs typeface="Lato"/>
                          <a:sym typeface="Lato"/>
                        </a:rPr>
                        <a:t>35.</a:t>
                      </a: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Soy bueno con las herramientas.</a:t>
                      </a: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458</Words>
  <Application>Microsoft Office PowerPoint</Application>
  <PresentationFormat>Custom</PresentationFormat>
  <Paragraphs>74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3</cp:revision>
  <dcterms:modified xsi:type="dcterms:W3CDTF">2023-09-15T20:23:46Z</dcterms:modified>
</cp:coreProperties>
</file>