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985EAB4-F692-4BFA-8932-311EA8A2CFDA}">
  <a:tblStyle styleId="{B985EAB4-F692-4BFA-8932-311EA8A2CFD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780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784950" y="267043"/>
            <a:ext cx="6247497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spc="-2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PARA LA ESCUELA Y MÁS ALLÁ | IDENTIFICAR DE TU ESTILO DE APRENDIZAJE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92578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ASIGNACIÓN DE PROYECTO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752700"/>
            <a:ext cx="5981100" cy="9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CLASE:  HISTORIA DE LOS ESTADOS UNIDOS</a:t>
            </a:r>
          </a:p>
          <a:p>
            <a:pPr marL="0" lvl="0" indent="0" algn="l" rtl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s-US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Tema:</a:t>
            </a:r>
            <a:r>
              <a:rPr lang="es-US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 los eventos que precedieron a la Guerra de la Independencia (p. ej., el Motín del té, la Ley del Sello, la Masacre de Boston, la cabalgata de Paul Revere).</a:t>
            </a: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150" y="2600200"/>
          <a:ext cx="5981100" cy="963150"/>
        </p:xfrm>
        <a:graphic>
          <a:graphicData uri="http://schemas.openxmlformats.org/drawingml/2006/table">
            <a:tbl>
              <a:tblPr>
                <a:noFill/>
                <a:tableStyleId>{B985EAB4-F692-4BFA-8932-311EA8A2CFDA}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1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" name="Google Shape;61;p13"/>
          <p:cNvSpPr txBox="1"/>
          <p:nvPr/>
        </p:nvSpPr>
        <p:spPr>
          <a:xfrm>
            <a:off x="918150" y="3798525"/>
            <a:ext cx="5981100" cy="724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Tarea: 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planificar una presentación sobre uno de los eventos clave </a:t>
            </a:r>
            <a:r>
              <a:rPr lang="es-US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que precedieron</a:t>
            </a:r>
            <a:br>
              <a:rPr lang="es-US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</a:t>
            </a:r>
            <a:r>
              <a:rPr lang="es-US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la Guerra de la Independencia.</a:t>
            </a:r>
          </a:p>
        </p:txBody>
      </p:sp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4045586638"/>
              </p:ext>
            </p:extLst>
          </p:nvPr>
        </p:nvGraphicFramePr>
        <p:xfrm>
          <a:off x="839357" y="4388780"/>
          <a:ext cx="1939125" cy="4815782"/>
        </p:xfrm>
        <a:graphic>
          <a:graphicData uri="http://schemas.openxmlformats.org/drawingml/2006/table">
            <a:tbl>
              <a:tblPr>
                <a:noFill/>
                <a:tableStyleId>{B985EAB4-F692-4BFA-8932-311EA8A2CFDA}</a:tableStyleId>
              </a:tblPr>
              <a:tblGrid>
                <a:gridCol w="193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Tareas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73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Hacer carteles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1715432896"/>
              </p:ext>
            </p:extLst>
          </p:nvPr>
        </p:nvGraphicFramePr>
        <p:xfrm>
          <a:off x="2922613" y="4388780"/>
          <a:ext cx="1939125" cy="4815782"/>
        </p:xfrm>
        <a:graphic>
          <a:graphicData uri="http://schemas.openxmlformats.org/drawingml/2006/table">
            <a:tbl>
              <a:tblPr>
                <a:noFill/>
                <a:tableStyleId>{B985EAB4-F692-4BFA-8932-311EA8A2CFDA}</a:tableStyleId>
              </a:tblPr>
              <a:tblGrid>
                <a:gridCol w="193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Debe ser completada por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73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i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Lamar Ling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2229587704"/>
              </p:ext>
            </p:extLst>
          </p:nvPr>
        </p:nvGraphicFramePr>
        <p:xfrm>
          <a:off x="5038925" y="4388780"/>
          <a:ext cx="1939125" cy="4805235"/>
        </p:xfrm>
        <a:graphic>
          <a:graphicData uri="http://schemas.openxmlformats.org/drawingml/2006/table">
            <a:tbl>
              <a:tblPr>
                <a:noFill/>
                <a:tableStyleId>{B985EAB4-F692-4BFA-8932-311EA8A2CFDA}</a:tableStyleId>
              </a:tblPr>
              <a:tblGrid>
                <a:gridCol w="193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0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Estilo de aprendizaje preferido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i="1">
                          <a:latin typeface="Lato"/>
                          <a:ea typeface="Lato"/>
                          <a:cs typeface="Lato"/>
                          <a:sym typeface="Lato"/>
                        </a:rPr>
                        <a:t>Visual espacial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0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2</cp:revision>
  <dcterms:modified xsi:type="dcterms:W3CDTF">2023-09-15T20:25:37Z</dcterms:modified>
</cp:coreProperties>
</file>