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3A5468-0B3D-49F0-9373-E3A5372D1D8A}">
  <a:tblStyle styleId="{C93A5468-0B3D-49F0-9373-E3A5372D1D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4" d="100"/>
          <a:sy n="154" d="100"/>
        </p:scale>
        <p:origin x="108" y="10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72" y="685800"/>
            <a:ext cx="4437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18150" y="654663"/>
            <a:ext cx="78321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RECUENTO EN TIEMPO REAL</a:t>
            </a: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918150" y="310800"/>
            <a:ext cx="80460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649582" y="267000"/>
            <a:ext cx="69015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PLAN DE </a:t>
            </a:r>
            <a:r>
              <a:rPr lang="en-US" sz="1100" b="1" i="0">
                <a:solidFill>
                  <a:schemeClr val="bg1"/>
                </a:solidFill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ACCIÓN</a:t>
            </a: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PARA LA UNIVERSIDAD | EVALUAR TUS TALENTOS E INTERESES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025" y="1202475"/>
            <a:ext cx="80460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>
                <a:latin typeface="Lato"/>
                <a:ea typeface="Lato"/>
                <a:cs typeface="Lato"/>
                <a:sym typeface="Lato"/>
              </a:rPr>
              <a:t>La semana tiene 168 horas.  Así uso mi tiempo: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291074661"/>
              </p:ext>
            </p:extLst>
          </p:nvPr>
        </p:nvGraphicFramePr>
        <p:xfrm>
          <a:off x="918025" y="1485711"/>
          <a:ext cx="3880275" cy="27430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86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1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Dormir: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2056574093"/>
              </p:ext>
            </p:extLst>
          </p:nvPr>
        </p:nvGraphicFramePr>
        <p:xfrm>
          <a:off x="918025" y="1760016"/>
          <a:ext cx="3880275" cy="27430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134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Ir a la escuela: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3101535206"/>
              </p:ext>
            </p:extLst>
          </p:nvPr>
        </p:nvGraphicFramePr>
        <p:xfrm>
          <a:off x="918025" y="2034316"/>
          <a:ext cx="3880275" cy="27430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73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Comer: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Google Shape;63;p13"/>
          <p:cNvGraphicFramePr/>
          <p:nvPr>
            <p:extLst>
              <p:ext uri="{D42A27DB-BD31-4B8C-83A1-F6EECF244321}">
                <p14:modId xmlns:p14="http://schemas.microsoft.com/office/powerpoint/2010/main" val="3737654403"/>
              </p:ext>
            </p:extLst>
          </p:nvPr>
        </p:nvGraphicFramePr>
        <p:xfrm>
          <a:off x="918025" y="2308616"/>
          <a:ext cx="3880275" cy="27430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152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Ver televisión: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Google Shape;64;p13"/>
          <p:cNvGraphicFramePr/>
          <p:nvPr>
            <p:extLst>
              <p:ext uri="{D42A27DB-BD31-4B8C-83A1-F6EECF244321}">
                <p14:modId xmlns:p14="http://schemas.microsoft.com/office/powerpoint/2010/main" val="2033226893"/>
              </p:ext>
            </p:extLst>
          </p:nvPr>
        </p:nvGraphicFramePr>
        <p:xfrm>
          <a:off x="918025" y="2582916"/>
          <a:ext cx="3880275" cy="27430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67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5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Hablar por teléfono:</a:t>
                      </a: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>
            <p:extLst>
              <p:ext uri="{D42A27DB-BD31-4B8C-83A1-F6EECF244321}">
                <p14:modId xmlns:p14="http://schemas.microsoft.com/office/powerpoint/2010/main" val="1435674878"/>
              </p:ext>
            </p:extLst>
          </p:nvPr>
        </p:nvGraphicFramePr>
        <p:xfrm>
          <a:off x="5083750" y="1485699"/>
          <a:ext cx="3880275" cy="1371525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388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Otras actividades: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91425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>
            <p:extLst>
              <p:ext uri="{D42A27DB-BD31-4B8C-83A1-F6EECF244321}">
                <p14:modId xmlns:p14="http://schemas.microsoft.com/office/powerpoint/2010/main" val="59461367"/>
              </p:ext>
            </p:extLst>
          </p:nvPr>
        </p:nvGraphicFramePr>
        <p:xfrm>
          <a:off x="3160050" y="2953931"/>
          <a:ext cx="3880275" cy="164583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3880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Mis cinco principales actividades favoritas: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1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2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3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4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0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5</a:t>
                      </a:r>
                      <a:r>
                        <a:rPr lang="es-US" sz="1200">
                          <a:latin typeface="Lato"/>
                          <a:ea typeface="Lato"/>
                          <a:cs typeface="Lato"/>
                          <a:sym typeface="Lato"/>
                        </a:rPr>
                        <a:t>.</a:t>
                      </a:r>
                    </a:p>
                  </a:txBody>
                  <a:tcPr marL="0" marR="91425" marT="91425" marB="0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>
            <p:extLst>
              <p:ext uri="{D42A27DB-BD31-4B8C-83A1-F6EECF244321}">
                <p14:modId xmlns:p14="http://schemas.microsoft.com/office/powerpoint/2010/main" val="1800898142"/>
              </p:ext>
            </p:extLst>
          </p:nvPr>
        </p:nvGraphicFramePr>
        <p:xfrm>
          <a:off x="957013" y="5379508"/>
          <a:ext cx="8153425" cy="1645830"/>
        </p:xfrm>
        <a:graphic>
          <a:graphicData uri="http://schemas.openxmlformats.org/drawingml/2006/table">
            <a:tbl>
              <a:tblPr>
                <a:noFill/>
                <a:tableStyleId>{C93A5468-0B3D-49F0-9373-E3A5372D1D8A}</a:tableStyleId>
              </a:tblPr>
              <a:tblGrid>
                <a:gridCol w="1164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8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47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Atlético, físico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Matemático, lógico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lingüístico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Atlético, físico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Matemático, lógico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lingüístico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Atlético, físico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Musical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Visual, artístico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Matemático, lógico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Verbal, lingüístico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>
                          <a:latin typeface="Lato"/>
                          <a:ea typeface="Lato"/>
                          <a:cs typeface="Lato"/>
                          <a:sym typeface="Lato"/>
                        </a:rPr>
                        <a:t>Social, interpersonal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2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Intrapersonal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8" name="Google Shape;68;p13"/>
          <p:cNvSpPr txBox="1"/>
          <p:nvPr/>
        </p:nvSpPr>
        <p:spPr>
          <a:xfrm>
            <a:off x="918150" y="4662351"/>
            <a:ext cx="81054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ESTILOS DE APRENDIZAJE 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(para el maestro: guardar para la Parte 3).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Recorta cada estilo de aprendizaje. Pégalos en la parte inferior de la categoría de habilidad adecuada en la hoja de actividades “Habilidades”.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156</Words>
  <Application>Microsoft Office PowerPoint</Application>
  <PresentationFormat>Custom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Jeremy Siegal</cp:lastModifiedBy>
  <cp:revision>3</cp:revision>
  <dcterms:modified xsi:type="dcterms:W3CDTF">2023-09-15T21:29:53Z</dcterms:modified>
</cp:coreProperties>
</file>