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7CD7F64-6D4D-45F2-BA2A-967E0B7EE0FD}">
  <a:tblStyle styleId="{37CD7F64-6D4D-45F2-BA2A-967E0B7EE0F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6" d="100"/>
          <a:sy n="136" d="100"/>
        </p:scale>
        <p:origin x="96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72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5" name="Google Shape;55;p13"/>
          <p:cNvSpPr txBox="1"/>
          <p:nvPr/>
        </p:nvSpPr>
        <p:spPr>
          <a:xfrm>
            <a:off x="918150" y="654663"/>
            <a:ext cx="7832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HABILIDADES</a:t>
            </a: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649582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PLAN DE </a:t>
            </a:r>
            <a:r>
              <a:rPr lang="en-US" sz="1100" b="1" i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ACCIÓN</a:t>
            </a: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PARA LA UNIVERSIDAD | EVALUAR TUS TALENTOS E INTERESES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025" y="1219625"/>
            <a:ext cx="8153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>
                <a:latin typeface="Lato"/>
                <a:ea typeface="Lato"/>
                <a:cs typeface="Lato"/>
                <a:sym typeface="Lato"/>
              </a:rPr>
              <a:t>Elige tres de tus actividades favoritas. Menciona las habilidades necesarias para cada una a continuación.</a:t>
            </a: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025" y="1588925"/>
          <a:ext cx="8153400" cy="1682300"/>
        </p:xfrm>
        <a:graphic>
          <a:graphicData uri="http://schemas.openxmlformats.org/drawingml/2006/table">
            <a:tbl>
              <a:tblPr>
                <a:noFill/>
                <a:tableStyleId>{37CD7F64-6D4D-45F2-BA2A-967E0B7EE0FD}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Actividad: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Actividad: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Actividad: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9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Habilidades: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Habilidades: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Habilidades: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" name="Google Shape;61;p13"/>
          <p:cNvSpPr txBox="1"/>
          <p:nvPr/>
        </p:nvSpPr>
        <p:spPr>
          <a:xfrm>
            <a:off x="902275" y="3291925"/>
            <a:ext cx="8396100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Menciona cada habilidad anterior debajo del encabezado adecuado a continuación. Cuenta la cantidad de habilidades</a:t>
            </a:r>
            <a:br>
              <a:rPr lang="es-US" sz="1200" b="1" dirty="0">
                <a:latin typeface="Lato"/>
                <a:ea typeface="Lato"/>
                <a:cs typeface="Lato"/>
                <a:sym typeface="Lato"/>
              </a:rPr>
            </a:b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y escribe el total debajo de cada recuadro.</a:t>
            </a:r>
          </a:p>
        </p:txBody>
      </p:sp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2434057311"/>
              </p:ext>
            </p:extLst>
          </p:nvPr>
        </p:nvGraphicFramePr>
        <p:xfrm>
          <a:off x="918025" y="3886200"/>
          <a:ext cx="8153400" cy="1991487"/>
        </p:xfrm>
        <a:graphic>
          <a:graphicData uri="http://schemas.openxmlformats.org/drawingml/2006/table">
            <a:tbl>
              <a:tblPr>
                <a:noFill/>
                <a:tableStyleId>{37CD7F64-6D4D-45F2-BA2A-967E0B7EE0FD}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84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PERSONAS (o ANIMALES)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COSAS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INFORMACIÓN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64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42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Estilo(s) de aprendizaje: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Estilo(s) de aprendizaje: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Estilo(s) de aprendizaje: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84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2964924879"/>
              </p:ext>
            </p:extLst>
          </p:nvPr>
        </p:nvGraphicFramePr>
        <p:xfrm>
          <a:off x="918150" y="5902181"/>
          <a:ext cx="1794475" cy="304785"/>
        </p:xfrm>
        <a:graphic>
          <a:graphicData uri="http://schemas.openxmlformats.org/drawingml/2006/table">
            <a:tbl>
              <a:tblPr>
                <a:noFill/>
                <a:tableStyleId>{37CD7F64-6D4D-45F2-BA2A-967E0B7EE0FD}</a:tableStyleId>
              </a:tblPr>
              <a:tblGrid>
                <a:gridCol w="81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3905786783"/>
              </p:ext>
            </p:extLst>
          </p:nvPr>
        </p:nvGraphicFramePr>
        <p:xfrm>
          <a:off x="3635825" y="5902181"/>
          <a:ext cx="1794475" cy="304785"/>
        </p:xfrm>
        <a:graphic>
          <a:graphicData uri="http://schemas.openxmlformats.org/drawingml/2006/table">
            <a:tbl>
              <a:tblPr>
                <a:noFill/>
                <a:tableStyleId>{37CD7F64-6D4D-45F2-BA2A-967E0B7EE0FD}</a:tableStyleId>
              </a:tblPr>
              <a:tblGrid>
                <a:gridCol w="81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826856213"/>
              </p:ext>
            </p:extLst>
          </p:nvPr>
        </p:nvGraphicFramePr>
        <p:xfrm>
          <a:off x="6353500" y="5921407"/>
          <a:ext cx="1794475" cy="304785"/>
        </p:xfrm>
        <a:graphic>
          <a:graphicData uri="http://schemas.openxmlformats.org/drawingml/2006/table">
            <a:tbl>
              <a:tblPr>
                <a:noFill/>
                <a:tableStyleId>{37CD7F64-6D4D-45F2-BA2A-967E0B7EE0FD}</a:tableStyleId>
              </a:tblPr>
              <a:tblGrid>
                <a:gridCol w="81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952500" y="6279825"/>
          <a:ext cx="8153400" cy="563850"/>
        </p:xfrm>
        <a:graphic>
          <a:graphicData uri="http://schemas.openxmlformats.org/drawingml/2006/table">
            <a:tbl>
              <a:tblPr>
                <a:noFill/>
                <a:tableStyleId>{37CD7F64-6D4D-45F2-BA2A-967E0B7EE0FD}</a:tableStyleId>
              </a:tblPr>
              <a:tblGrid>
                <a:gridCol w="815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8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Con las habilidades que tengo, podría gustarme un trabajo, una carrera o una profesión en: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2023-09-15T21:30:12Z</dcterms:modified>
</cp:coreProperties>
</file>