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Lato" panose="020F0502020204030203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95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22f27aa9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22f27aa9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ESTABLECER Y ALCANZAR METAS | APRENDER A SER SEGURO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661857" y="712517"/>
            <a:ext cx="6493686" cy="1749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COMPORTAMIENTOS PASIVO, AGRESIVO Y ASERTIVO: </a:t>
            </a:r>
            <a:b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ESCENARIOS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51675" y="2415945"/>
            <a:ext cx="5981100" cy="1184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Instrucciones para el maestro</a:t>
            </a:r>
            <a:r>
              <a:rPr lang="es-US" sz="1300" b="1">
                <a:latin typeface="Lato"/>
                <a:ea typeface="Lato"/>
                <a:cs typeface="Lato"/>
                <a:sym typeface="Lato"/>
              </a:rPr>
              <a:t>: haga </a:t>
            </a: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copias de esta hoja de actividades según sea necesario. Encierre en un círculo los comportamientos indicados debajo de cada escenario; cambie los comportamientos que encerró en un círculo para que todos estén representados en igual medida. Corte cada escenario y su lista de comportamientos. Distribuya uno a cada grupo.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85275" y="3598963"/>
            <a:ext cx="6170268" cy="5539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Pediste prestada la camisa favorita de tu primo y accidentalmente derramaste algo sobre ella. Le pediste disculpas y tu primo te perdonó. Ahora, quieres pedir prestado los zapatos nuevos de tu primo, que se verán grandiosos con lo que usarás esta noche. ¿Qué harás?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Descubres que alguien que pensabas que era tu amigo ha divulgado rumores sobre ti. Ves a tu amigo caminando por la calle hacia ti. ¿Qué haces?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spc="-10" dirty="0">
                <a:latin typeface="Lato"/>
                <a:ea typeface="Lato"/>
                <a:cs typeface="Lato"/>
                <a:sym typeface="Lato"/>
              </a:rPr>
              <a:t>Tu mejor amiga debe aprobar matemáticas. Estás en la misma clase. Mañana hay una prueba muy importante y tu amiga no ha estudiado. Quiere copiar de tu prueba. ¿Qué haces?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Trabajas en una veterinaria después de la escuela y los sábados. Tu jefe se ha dado cuenta de que falta dinero de la caja registradora. Te acusó a ti. Dile que no eres la persona que ha estado sacando el dinero.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68" name="Google Shape;68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ESTABLECER Y ALCANZAR METAS | APRENDER A SER SEGURO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918150" y="2387230"/>
            <a:ext cx="5981100" cy="471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4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(CONTINUACIÓN)</a:t>
            </a:r>
          </a:p>
        </p:txBody>
      </p:sp>
      <p:sp>
        <p:nvSpPr>
          <p:cNvPr id="70" name="Google Shape;70;p14"/>
          <p:cNvSpPr txBox="1"/>
          <p:nvPr/>
        </p:nvSpPr>
        <p:spPr>
          <a:xfrm>
            <a:off x="985350" y="2884400"/>
            <a:ext cx="5913900" cy="5355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Tus padres establecieron un horario límite para ti los fines de semana. Como estudiante de secundaria, crees que la hora que fijaron no es razonable. Pídeles </a:t>
            </a:r>
            <a:br>
              <a:rPr lang="es-US" sz="1200" dirty="0"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que cambien ese horario límite.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Un estudiante con una reputación de ser irracional y violento ha tomado tu mochila. Pídele que te la devuelva.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El perro de tu vecina casi todos los días va a tu jardín o frente a tu puerta, hace un desastre y ladra. Pídele a tu vecina que controle a su perro.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Le prestaste dinero a un amigo cercano. Han pasado más de tres semanas y todavía </a:t>
            </a:r>
            <a:br>
              <a:rPr lang="es-US" sz="1200" dirty="0">
                <a:latin typeface="Lato"/>
                <a:ea typeface="Lato"/>
                <a:cs typeface="Lato"/>
                <a:sym typeface="Lato"/>
              </a:rPr>
            </a:b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no te ha pagado. Necesitas el dinero para salir este fin de semana. Pídele el dinero.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Representa el comportamiento dentro del círculo a continuación: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AGRESIVO     PASIVO     ASERTIVO</a:t>
            </a:r>
          </a:p>
        </p:txBody>
      </p:sp>
      <p:sp>
        <p:nvSpPr>
          <p:cNvPr id="4" name="Google Shape;58;p13">
            <a:extLst>
              <a:ext uri="{FF2B5EF4-FFF2-40B4-BE49-F238E27FC236}">
                <a16:creationId xmlns:a16="http://schemas.microsoft.com/office/drawing/2014/main" id="{498C9F8B-7202-60F5-BA09-6B9EAB6A58AE}"/>
              </a:ext>
            </a:extLst>
          </p:cNvPr>
          <p:cNvSpPr txBox="1"/>
          <p:nvPr/>
        </p:nvSpPr>
        <p:spPr>
          <a:xfrm>
            <a:off x="661857" y="712517"/>
            <a:ext cx="6493686" cy="1749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COMPORTAMIENTOS PASIVO, AGRESIVO Y ASERTIVO: </a:t>
            </a:r>
            <a:b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ESCENARIOS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Custom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Lato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2023-09-15T21:36:18Z</dcterms:modified>
</cp:coreProperties>
</file>