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49D3104-B3B0-41DA-8E6E-E7019017EEC1}">
  <a:tblStyle styleId="{B49D3104-B3B0-41DA-8E6E-E7019017EEC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2" d="100"/>
          <a:sy n="112" d="100"/>
        </p:scale>
        <p:origin x="444" y="7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ESTABLECER Y ALCANZAR METAS | APRENDER A </a:t>
            </a: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SER SEGURO</a:t>
            </a:r>
            <a:endParaRPr lang="es-US" sz="1100" b="1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807000" y="721031"/>
            <a:ext cx="6203400" cy="1536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2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DESARROLLAR HABILIDADES DE ASERTIVIDAD</a:t>
            </a:r>
          </a:p>
          <a:p>
            <a:pPr marL="0" lvl="0" indent="0" algn="ctr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14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CARACTERÍSTICAS PERSONALES</a:t>
            </a: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952500" y="2357350"/>
          <a:ext cx="5867400" cy="6929060"/>
        </p:xfrm>
        <a:graphic>
          <a:graphicData uri="http://schemas.openxmlformats.org/drawingml/2006/table">
            <a:tbl>
              <a:tblPr>
                <a:noFill/>
                <a:tableStyleId>{B49D3104-B3B0-41DA-8E6E-E7019017EEC1}</a:tableStyleId>
              </a:tblPr>
              <a:tblGrid>
                <a:gridCol w="293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3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b="1">
                          <a:latin typeface="Lato"/>
                          <a:ea typeface="Lato"/>
                          <a:cs typeface="Lato"/>
                          <a:sym typeface="Lato"/>
                        </a:rPr>
                        <a:t>FORTALEZAS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b="1"/>
                        <a:t>DEBILIDADES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2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Custom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2</cp:revision>
  <dcterms:modified xsi:type="dcterms:W3CDTF">2023-09-15T21:36:42Z</dcterms:modified>
</cp:coreProperties>
</file>