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556027-6ADD-4064-8472-17E98AFD5211}">
  <a:tblStyle styleId="{AD556027-6ADD-4064-8472-17E98AFD52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24" d="100"/>
          <a:sy n="124" d="100"/>
        </p:scale>
        <p:origin x="13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295560"/>
            <a:ext cx="5981100" cy="420522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847419" y="8700462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313104"/>
            <a:ext cx="59811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PLAN DE ACCIÓN PARA LA UNIVERSIDAD | UNIVERSIDADES Y ESCUELAS TÉCNICAS</a:t>
            </a:r>
            <a:endParaRPr lang="es-US" sz="11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22091" y="776758"/>
            <a:ext cx="7173218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ENCUESTA DE UNIVERSIDADES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71698719"/>
              </p:ext>
            </p:extLst>
          </p:nvPr>
        </p:nvGraphicFramePr>
        <p:xfrm>
          <a:off x="466164" y="1678969"/>
          <a:ext cx="7190955" cy="7400350"/>
        </p:xfrm>
        <a:graphic>
          <a:graphicData uri="http://schemas.openxmlformats.org/drawingml/2006/table">
            <a:tbl>
              <a:tblPr>
                <a:noFill/>
                <a:tableStyleId>{AD556027-6ADD-4064-8472-17E98AFD5211}</a:tableStyleId>
              </a:tblPr>
              <a:tblGrid>
                <a:gridCol w="2396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Escuelas técnicas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Universidades comunitarias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Universidades/instituciones de educación superior de cuatro años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0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2023-09-15T21:55:24Z</dcterms:modified>
</cp:coreProperties>
</file>