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229817-075F-4AD7-A5A0-229AA16E3D9B}">
  <a:tblStyle styleId="{B5229817-075F-4AD7-A5A0-229AA16E3D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</a:t>
            </a:r>
            <a:r>
              <a:rPr lang="es-E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PRESENTAR LA RESOLUCIÓN DE CONFLICTOS</a:t>
            </a:r>
            <a:endParaRPr lang="es-US"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VOCABULARIO DE SENTIMIENTOS</a:t>
            </a:r>
          </a:p>
        </p:txBody>
      </p:sp>
      <p:graphicFrame>
        <p:nvGraphicFramePr>
          <p:cNvPr id="3" name="Google Shape;59;p13">
            <a:extLst>
              <a:ext uri="{FF2B5EF4-FFF2-40B4-BE49-F238E27FC236}">
                <a16:creationId xmlns:a16="http://schemas.microsoft.com/office/drawing/2014/main" id="{763C988C-100B-8748-50D2-8C304794F0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060102"/>
              </p:ext>
            </p:extLst>
          </p:nvPr>
        </p:nvGraphicFramePr>
        <p:xfrm>
          <a:off x="895650" y="1717211"/>
          <a:ext cx="5981100" cy="81381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3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Abatido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Abrumado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Aburrido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Agradecido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Agresivo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Amigable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Animado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Ansioso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Apático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Apenado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Arrepentido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Asustadizo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Asustado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Aterrado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Atrevido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Audaz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Avergonzado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Celoso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Cínico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Codicioso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Cómodo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Compasivo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Competente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Confiado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Confundido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Cuidadoso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Culpable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Curioso</a:t>
                      </a:r>
                    </a:p>
                    <a:p>
                      <a:pPr algn="ctr"/>
                      <a:endParaRPr lang="es-US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Decepcionado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Decidido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Deprimido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Desanimado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Desconcertado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Desconfiado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Distraído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US" sz="1200" dirty="0">
                        <a:latin typeface="Lato"/>
                        <a:ea typeface="Lato"/>
                        <a:cs typeface="Arial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Emocionado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Enérgico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Entusiasmado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Entusiasta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Envidioso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Escéptico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Estimulado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Estupefacto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Eufórico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Exhausto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Extravagante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Feliz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Fervoroso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Frustrado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Gruñón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Holgazán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Horrorizado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Ilusionado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Impaciente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Impactado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Incómodo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Incompetente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Indeciso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Indefenso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Indefinido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Indiferente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Indignado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Ingenuo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Inocente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Inquieto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Inseguro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Insensato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Inspirado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Inteligente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Intimidado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Intranquilo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Irritado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Jovial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Malhumorado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Maravilloso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Negativo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Nervioso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Ofendido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Optimista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Orgulloso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Pacífico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Paranoico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Perezoso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Perplejo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Pesaroso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Petrificado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Pícaro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Precavido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Preocupado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AR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Rabioso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Relajado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Reprobador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Resuelto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Satisfecho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Seguro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Sereno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Sometido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Soñoliento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Sorprendido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Sosegado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Taciturno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Tenso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Tímido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Titubeante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Tonto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Tranquilo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Triste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Valiente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Vergonzoso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Vulnerable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Lato"/>
                        <a:cs typeface="Arial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Custom</PresentationFormat>
  <Paragraphs>146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2023-09-15T22:09:03Z</dcterms:modified>
</cp:coreProperties>
</file>