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A7D7DF-DB57-41B6-A2AE-0EE956623A30}">
  <a:tblStyle styleId="{37A7D7DF-DB57-41B6-A2AE-0EE956623A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7" d="100"/>
          <a:sy n="67" d="100"/>
        </p:scale>
        <p:origin x="106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996650" y="2873050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34338" y="4712275"/>
            <a:ext cx="2327700" cy="2344500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1885" y="4728325"/>
            <a:ext cx="2376278" cy="22596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443625" y="1780425"/>
            <a:ext cx="2683800" cy="24693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60781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ECUACIÓN DEL TRABAJO IDEAL</a:t>
            </a: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4438076" y="7314700"/>
            <a:ext cx="944647" cy="45770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578457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PARA EL TRABAJO | EXPLORAR LAS POSIBILIDADES DE TRABAJO</a:t>
            </a: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30975" y="1231825"/>
          <a:ext cx="2182025" cy="301735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3767463" y="2054750"/>
          <a:ext cx="2182025" cy="2194440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621213" y="4127750"/>
          <a:ext cx="22957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29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6798850" y="3777250"/>
          <a:ext cx="19405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94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6921425" y="3426750"/>
          <a:ext cx="16882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68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7077538" y="3152450"/>
          <a:ext cx="13831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38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7234463" y="2878138"/>
          <a:ext cx="110212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10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7338825" y="2603850"/>
          <a:ext cx="8605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86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/>
        </p:nvGraphicFramePr>
        <p:xfrm>
          <a:off x="7486675" y="2329550"/>
          <a:ext cx="5976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59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/>
        </p:nvGraphicFramePr>
        <p:xfrm>
          <a:off x="4099925" y="5328925"/>
          <a:ext cx="18186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1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4078963" y="5049350"/>
          <a:ext cx="18800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Google Shape;74;p13"/>
          <p:cNvGraphicFramePr/>
          <p:nvPr/>
        </p:nvGraphicFramePr>
        <p:xfrm>
          <a:off x="4158538" y="5603900"/>
          <a:ext cx="16882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68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/>
        </p:nvGraphicFramePr>
        <p:xfrm>
          <a:off x="4028288" y="5881175"/>
          <a:ext cx="18186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1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/>
        </p:nvGraphicFramePr>
        <p:xfrm>
          <a:off x="4099913" y="6158450"/>
          <a:ext cx="18186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1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Google Shape;77;p13"/>
          <p:cNvGraphicFramePr/>
          <p:nvPr/>
        </p:nvGraphicFramePr>
        <p:xfrm>
          <a:off x="1082600" y="5336025"/>
          <a:ext cx="20222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02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/>
        </p:nvGraphicFramePr>
        <p:xfrm>
          <a:off x="1183488" y="5056450"/>
          <a:ext cx="18800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Google Shape;79;p13"/>
          <p:cNvGraphicFramePr/>
          <p:nvPr/>
        </p:nvGraphicFramePr>
        <p:xfrm>
          <a:off x="1010813" y="5611000"/>
          <a:ext cx="218202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Google Shape;80;p13"/>
          <p:cNvGraphicFramePr/>
          <p:nvPr/>
        </p:nvGraphicFramePr>
        <p:xfrm>
          <a:off x="1071388" y="5888275"/>
          <a:ext cx="20222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02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" name="Google Shape;81;p13"/>
          <p:cNvGraphicFramePr/>
          <p:nvPr/>
        </p:nvGraphicFramePr>
        <p:xfrm>
          <a:off x="1143013" y="6165550"/>
          <a:ext cx="18800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2" name="Google Shape;82;p13"/>
          <p:cNvGraphicFramePr/>
          <p:nvPr/>
        </p:nvGraphicFramePr>
        <p:xfrm>
          <a:off x="1314613" y="6440525"/>
          <a:ext cx="15180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51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Google Shape;83;p13"/>
          <p:cNvGraphicFramePr/>
          <p:nvPr/>
        </p:nvGraphicFramePr>
        <p:xfrm>
          <a:off x="6727188" y="4760925"/>
          <a:ext cx="2182025" cy="2194440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4" name="Google Shape;84;p13"/>
          <p:cNvSpPr/>
          <p:nvPr/>
        </p:nvSpPr>
        <p:spPr>
          <a:xfrm>
            <a:off x="3259175" y="287797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274725" y="287797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3449863" y="574742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276975" y="574742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918150" y="4311375"/>
            <a:ext cx="219485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CALIFICACIONES</a:t>
            </a:r>
          </a:p>
        </p:txBody>
      </p:sp>
      <p:sp>
        <p:nvSpPr>
          <p:cNvPr id="89" name="Google Shape;89;p13"/>
          <p:cNvSpPr txBox="1"/>
          <p:nvPr/>
        </p:nvSpPr>
        <p:spPr>
          <a:xfrm>
            <a:off x="3767463" y="4354200"/>
            <a:ext cx="2182025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SALARIO/BENEFICIOS</a:t>
            </a:r>
          </a:p>
        </p:txBody>
      </p:sp>
      <p:sp>
        <p:nvSpPr>
          <p:cNvPr id="90" name="Google Shape;90;p13"/>
          <p:cNvSpPr txBox="1"/>
          <p:nvPr/>
        </p:nvSpPr>
        <p:spPr>
          <a:xfrm>
            <a:off x="6443625" y="4312400"/>
            <a:ext cx="268379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UBICACIÓN</a:t>
            </a:r>
          </a:p>
        </p:txBody>
      </p:sp>
      <p:sp>
        <p:nvSpPr>
          <p:cNvPr id="91" name="Google Shape;91;p13"/>
          <p:cNvSpPr txBox="1"/>
          <p:nvPr/>
        </p:nvSpPr>
        <p:spPr>
          <a:xfrm>
            <a:off x="930975" y="7118963"/>
            <a:ext cx="232819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ENTORNO</a:t>
            </a:r>
          </a:p>
        </p:txBody>
      </p:sp>
      <p:sp>
        <p:nvSpPr>
          <p:cNvPr id="92" name="Google Shape;92;p13"/>
          <p:cNvSpPr txBox="1"/>
          <p:nvPr/>
        </p:nvSpPr>
        <p:spPr>
          <a:xfrm>
            <a:off x="6727187" y="7065200"/>
            <a:ext cx="2182025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MI TRABAJO IDEAL</a:t>
            </a:r>
          </a:p>
        </p:txBody>
      </p:sp>
      <p:sp>
        <p:nvSpPr>
          <p:cNvPr id="93" name="Google Shape;93;p13"/>
          <p:cNvSpPr txBox="1"/>
          <p:nvPr/>
        </p:nvSpPr>
        <p:spPr>
          <a:xfrm>
            <a:off x="3767462" y="7050543"/>
            <a:ext cx="248386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FACTORES LIMITANTES</a:t>
            </a:r>
          </a:p>
        </p:txBody>
      </p:sp>
      <p:sp>
        <p:nvSpPr>
          <p:cNvPr id="94" name="Google Shape;94;p13"/>
          <p:cNvSpPr txBox="1"/>
          <p:nvPr/>
        </p:nvSpPr>
        <p:spPr>
          <a:xfrm>
            <a:off x="3233532" y="2825500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+</a:t>
            </a:r>
          </a:p>
        </p:txBody>
      </p:sp>
      <p:sp>
        <p:nvSpPr>
          <p:cNvPr id="95" name="Google Shape;95;p13"/>
          <p:cNvSpPr txBox="1"/>
          <p:nvPr/>
        </p:nvSpPr>
        <p:spPr>
          <a:xfrm>
            <a:off x="6251332" y="2825500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+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8963782" y="2825500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+</a:t>
            </a:r>
          </a:p>
        </p:txBody>
      </p:sp>
      <p:sp>
        <p:nvSpPr>
          <p:cNvPr id="97" name="Google Shape;97;p13"/>
          <p:cNvSpPr txBox="1"/>
          <p:nvPr/>
        </p:nvSpPr>
        <p:spPr>
          <a:xfrm>
            <a:off x="3424220" y="5699875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-</a:t>
            </a:r>
          </a:p>
        </p:txBody>
      </p:sp>
      <p:sp>
        <p:nvSpPr>
          <p:cNvPr id="98" name="Google Shape;98;p13"/>
          <p:cNvSpPr txBox="1"/>
          <p:nvPr/>
        </p:nvSpPr>
        <p:spPr>
          <a:xfrm>
            <a:off x="6251332" y="5699875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=</a:t>
            </a:r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5">
            <a:alphaModFix/>
          </a:blip>
          <a:srcRect l="29250" t="38533" r="24721" b="55577"/>
          <a:stretch/>
        </p:blipFill>
        <p:spPr>
          <a:xfrm rot="-5400000">
            <a:off x="8279925" y="5629300"/>
            <a:ext cx="2152700" cy="45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2023-09-18T18:56:12Z</dcterms:modified>
</cp:coreProperties>
</file>