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8FD7725-4ADB-499F-BAED-BD2119BF989A}">
  <a:tblStyle styleId="{08FD7725-4ADB-499F-BAED-BD2119BF989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2"/>
  </p:normalViewPr>
  <p:slideViewPr>
    <p:cSldViewPr snapToGrid="0">
      <p:cViewPr>
        <p:scale>
          <a:sx n="136" d="100"/>
          <a:sy n="136" d="100"/>
        </p:scale>
        <p:origin x="96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PLAN </a:t>
            </a: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 ACCIÓN PARA </a:t>
            </a:r>
            <a:r>
              <a:rPr lang="es-US" sz="11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EL TRABAJO | PREPARAR UN CURRÍCULUM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322091" y="653120"/>
            <a:ext cx="7173218" cy="84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TRADUCTOR DE HABILIDADES</a:t>
            </a: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5366338" y="1829730"/>
          <a:ext cx="1993525" cy="3291660"/>
        </p:xfrm>
        <a:graphic>
          <a:graphicData uri="http://schemas.openxmlformats.org/drawingml/2006/table">
            <a:tbl>
              <a:tblPr>
                <a:noFill/>
                <a:tableStyleId>{08FD7725-4ADB-499F-BAED-BD2119BF989A}</a:tableStyleId>
              </a:tblPr>
              <a:tblGrid>
                <a:gridCol w="199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5366338" y="5625500"/>
          <a:ext cx="1993525" cy="3291660"/>
        </p:xfrm>
        <a:graphic>
          <a:graphicData uri="http://schemas.openxmlformats.org/drawingml/2006/table">
            <a:tbl>
              <a:tblPr>
                <a:noFill/>
                <a:tableStyleId>{08FD7725-4ADB-499F-BAED-BD2119BF989A}</a:tableStyleId>
              </a:tblPr>
              <a:tblGrid>
                <a:gridCol w="199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3030263" y="1829730"/>
          <a:ext cx="1993525" cy="2468745"/>
        </p:xfrm>
        <a:graphic>
          <a:graphicData uri="http://schemas.openxmlformats.org/drawingml/2006/table">
            <a:tbl>
              <a:tblPr>
                <a:noFill/>
                <a:tableStyleId>{08FD7725-4ADB-499F-BAED-BD2119BF989A}</a:tableStyleId>
              </a:tblPr>
              <a:tblGrid>
                <a:gridCol w="199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5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/>
        </p:nvGraphicFramePr>
        <p:xfrm>
          <a:off x="3030250" y="6448418"/>
          <a:ext cx="1993525" cy="2468745"/>
        </p:xfrm>
        <a:graphic>
          <a:graphicData uri="http://schemas.openxmlformats.org/drawingml/2006/table">
            <a:tbl>
              <a:tblPr>
                <a:noFill/>
                <a:tableStyleId>{08FD7725-4ADB-499F-BAED-BD2119BF989A}</a:tableStyleId>
              </a:tblPr>
              <a:tblGrid>
                <a:gridCol w="199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694188" y="7271318"/>
          <a:ext cx="1993525" cy="1645830"/>
        </p:xfrm>
        <a:graphic>
          <a:graphicData uri="http://schemas.openxmlformats.org/drawingml/2006/table">
            <a:tbl>
              <a:tblPr>
                <a:noFill/>
                <a:tableStyleId>{08FD7725-4ADB-499F-BAED-BD2119BF989A}</a:tableStyleId>
              </a:tblPr>
              <a:tblGrid>
                <a:gridCol w="199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694188" y="1829718"/>
          <a:ext cx="1993525" cy="1645830"/>
        </p:xfrm>
        <a:graphic>
          <a:graphicData uri="http://schemas.openxmlformats.org/drawingml/2006/table">
            <a:tbl>
              <a:tblPr>
                <a:noFill/>
                <a:tableStyleId>{08FD7725-4ADB-499F-BAED-BD2119BF989A}</a:tableStyleId>
              </a:tblPr>
              <a:tblGrid>
                <a:gridCol w="199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5" name="Google Shape;65;p13"/>
          <p:cNvSpPr txBox="1"/>
          <p:nvPr/>
        </p:nvSpPr>
        <p:spPr>
          <a:xfrm>
            <a:off x="204925" y="4573419"/>
            <a:ext cx="4462799" cy="1692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65760" lvl="0" indent="-226059" algn="l" rtl="0">
              <a:spcBef>
                <a:spcPts val="0"/>
              </a:spcBef>
              <a:spcAft>
                <a:spcPts val="0"/>
              </a:spcAft>
              <a:buSzPts val="1400"/>
              <a:buFont typeface="Lato"/>
              <a:buAutoNum type="arabicPeriod"/>
            </a:pPr>
            <a:r>
              <a:rPr lang="es-US" dirty="0">
                <a:latin typeface="Lato"/>
                <a:ea typeface="Lato"/>
                <a:cs typeface="Lato"/>
                <a:sym typeface="Lato"/>
              </a:rPr>
              <a:t>Completa el recuadro pequeño con tu experiencia o actividad.</a:t>
            </a:r>
          </a:p>
          <a:p>
            <a:pPr marL="365760" lvl="0" indent="-226059" algn="l" rtl="0">
              <a:spcBef>
                <a:spcPts val="0"/>
              </a:spcBef>
              <a:spcAft>
                <a:spcPts val="0"/>
              </a:spcAft>
              <a:buSzPts val="1400"/>
              <a:buFont typeface="Lato"/>
              <a:buAutoNum type="arabicPeriod"/>
            </a:pPr>
            <a:r>
              <a:rPr lang="es-US" dirty="0">
                <a:latin typeface="Lato"/>
                <a:ea typeface="Lato"/>
                <a:cs typeface="Lato"/>
                <a:sym typeface="Lato"/>
              </a:rPr>
              <a:t>Menciona las habilidades que utilizas para lograr esa actividad en el recuadro “Habilidades”.</a:t>
            </a:r>
          </a:p>
          <a:p>
            <a:pPr marL="365760" lvl="0" indent="-226059" algn="l" rtl="0">
              <a:spcBef>
                <a:spcPts val="0"/>
              </a:spcBef>
              <a:spcAft>
                <a:spcPts val="0"/>
              </a:spcAft>
              <a:buSzPts val="1400"/>
              <a:buFont typeface="Lato"/>
              <a:buAutoNum type="arabicPeriod"/>
            </a:pPr>
            <a:r>
              <a:rPr lang="es-US" dirty="0">
                <a:latin typeface="Lato"/>
                <a:ea typeface="Lato"/>
                <a:cs typeface="Lato"/>
                <a:sym typeface="Lato"/>
              </a:rPr>
              <a:t>Esas habilidades pueden traducirse en el recuadro “Habilidades laborales”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66;p13"/>
          <p:cNvSpPr txBox="1"/>
          <p:nvPr/>
        </p:nvSpPr>
        <p:spPr>
          <a:xfrm>
            <a:off x="497185" y="1424025"/>
            <a:ext cx="239743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b="1" dirty="0">
                <a:latin typeface="Lato"/>
                <a:ea typeface="Lato"/>
                <a:cs typeface="Lato"/>
                <a:sym typeface="Lato"/>
              </a:rPr>
              <a:t>EXPERIENCIA/ACTIVIDAD</a:t>
            </a:r>
          </a:p>
        </p:txBody>
      </p:sp>
      <p:sp>
        <p:nvSpPr>
          <p:cNvPr id="67" name="Google Shape;67;p13"/>
          <p:cNvSpPr txBox="1"/>
          <p:nvPr/>
        </p:nvSpPr>
        <p:spPr>
          <a:xfrm>
            <a:off x="497047" y="9005300"/>
            <a:ext cx="2397568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b="1" dirty="0">
                <a:latin typeface="Lato"/>
                <a:ea typeface="Lato"/>
                <a:cs typeface="Lato"/>
                <a:sym typeface="Lato"/>
              </a:rPr>
              <a:t>EXPERIENCIA/ACTIVIDAD</a:t>
            </a:r>
          </a:p>
        </p:txBody>
      </p:sp>
      <p:sp>
        <p:nvSpPr>
          <p:cNvPr id="68" name="Google Shape;68;p13"/>
          <p:cNvSpPr txBox="1"/>
          <p:nvPr/>
        </p:nvSpPr>
        <p:spPr>
          <a:xfrm>
            <a:off x="3030262" y="1424025"/>
            <a:ext cx="19935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b="1" dirty="0">
                <a:latin typeface="Lato"/>
                <a:ea typeface="Lato"/>
                <a:cs typeface="Lato"/>
                <a:sym typeface="Lato"/>
              </a:rPr>
              <a:t>HABILIDADES</a:t>
            </a:r>
          </a:p>
        </p:txBody>
      </p:sp>
      <p:sp>
        <p:nvSpPr>
          <p:cNvPr id="69" name="Google Shape;69;p13"/>
          <p:cNvSpPr txBox="1"/>
          <p:nvPr/>
        </p:nvSpPr>
        <p:spPr>
          <a:xfrm>
            <a:off x="3030262" y="9005300"/>
            <a:ext cx="19935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b="1">
                <a:latin typeface="Lato"/>
                <a:ea typeface="Lato"/>
                <a:cs typeface="Lato"/>
                <a:sym typeface="Lato"/>
              </a:rPr>
              <a:t>HABILIDADES</a:t>
            </a:r>
          </a:p>
        </p:txBody>
      </p:sp>
      <p:sp>
        <p:nvSpPr>
          <p:cNvPr id="70" name="Google Shape;70;p13"/>
          <p:cNvSpPr txBox="1"/>
          <p:nvPr/>
        </p:nvSpPr>
        <p:spPr>
          <a:xfrm>
            <a:off x="5094868" y="1424025"/>
            <a:ext cx="2536088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b="1" dirty="0">
                <a:latin typeface="Lato"/>
                <a:ea typeface="Lato"/>
                <a:cs typeface="Lato"/>
                <a:sym typeface="Lato"/>
              </a:rPr>
              <a:t>HABILIDADES LABORALES</a:t>
            </a:r>
          </a:p>
        </p:txBody>
      </p:sp>
      <p:sp>
        <p:nvSpPr>
          <p:cNvPr id="71" name="Google Shape;71;p13"/>
          <p:cNvSpPr txBox="1"/>
          <p:nvPr/>
        </p:nvSpPr>
        <p:spPr>
          <a:xfrm>
            <a:off x="5095168" y="9005300"/>
            <a:ext cx="2535788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b="1" dirty="0">
                <a:latin typeface="Lato"/>
                <a:ea typeface="Lato"/>
                <a:cs typeface="Lato"/>
                <a:sym typeface="Lato"/>
              </a:rPr>
              <a:t>HABILIDADES LABORALES</a:t>
            </a:r>
          </a:p>
        </p:txBody>
      </p:sp>
      <p:sp>
        <p:nvSpPr>
          <p:cNvPr id="72" name="Google Shape;72;p13"/>
          <p:cNvSpPr txBox="1"/>
          <p:nvPr/>
        </p:nvSpPr>
        <p:spPr>
          <a:xfrm>
            <a:off x="2697450" y="2375588"/>
            <a:ext cx="3231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400" b="1">
                <a:latin typeface="Lato"/>
                <a:ea typeface="Lato"/>
                <a:cs typeface="Lato"/>
                <a:sym typeface="Lato"/>
              </a:rPr>
              <a:t>&gt;</a:t>
            </a:r>
          </a:p>
        </p:txBody>
      </p:sp>
      <p:sp>
        <p:nvSpPr>
          <p:cNvPr id="73" name="Google Shape;73;p13"/>
          <p:cNvSpPr txBox="1"/>
          <p:nvPr/>
        </p:nvSpPr>
        <p:spPr>
          <a:xfrm>
            <a:off x="2697450" y="7817175"/>
            <a:ext cx="3231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400" b="1">
                <a:latin typeface="Lato"/>
                <a:ea typeface="Lato"/>
                <a:cs typeface="Lato"/>
                <a:sym typeface="Lato"/>
              </a:rPr>
              <a:t>&gt;</a:t>
            </a:r>
          </a:p>
        </p:txBody>
      </p:sp>
      <p:sp>
        <p:nvSpPr>
          <p:cNvPr id="74" name="Google Shape;74;p13"/>
          <p:cNvSpPr txBox="1"/>
          <p:nvPr/>
        </p:nvSpPr>
        <p:spPr>
          <a:xfrm>
            <a:off x="5033525" y="2375588"/>
            <a:ext cx="3231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400" b="1">
                <a:latin typeface="Lato"/>
                <a:ea typeface="Lato"/>
                <a:cs typeface="Lato"/>
                <a:sym typeface="Lato"/>
              </a:rPr>
              <a:t>=</a:t>
            </a:r>
          </a:p>
        </p:txBody>
      </p:sp>
      <p:sp>
        <p:nvSpPr>
          <p:cNvPr id="75" name="Google Shape;75;p13"/>
          <p:cNvSpPr txBox="1"/>
          <p:nvPr/>
        </p:nvSpPr>
        <p:spPr>
          <a:xfrm>
            <a:off x="5023750" y="7817175"/>
            <a:ext cx="3231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400" b="1">
                <a:latin typeface="Lato"/>
                <a:ea typeface="Lato"/>
                <a:cs typeface="Lato"/>
                <a:sym typeface="Lato"/>
              </a:rPr>
              <a:t>=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4</cp:revision>
  <dcterms:modified xsi:type="dcterms:W3CDTF">2023-09-18T20:32:06Z</dcterms:modified>
</cp:coreProperties>
</file>